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10">
  <p:sldMasterIdLst>
    <p:sldMasterId id="2147483648" r:id="rId1"/>
    <p:sldMasterId id="2147483667" r:id="rId2"/>
    <p:sldMasterId id="2147483687" r:id="rId3"/>
  </p:sldMasterIdLst>
  <p:notesMasterIdLst>
    <p:notesMasterId r:id="rId24"/>
  </p:notesMasterIdLst>
  <p:handoutMasterIdLst>
    <p:handoutMasterId r:id="rId25"/>
  </p:handoutMasterIdLst>
  <p:sldIdLst>
    <p:sldId id="1453" r:id="rId4"/>
    <p:sldId id="1677" r:id="rId5"/>
    <p:sldId id="1765" r:id="rId6"/>
    <p:sldId id="1766" r:id="rId7"/>
    <p:sldId id="1767" r:id="rId8"/>
    <p:sldId id="1768" r:id="rId9"/>
    <p:sldId id="1769" r:id="rId10"/>
    <p:sldId id="1770" r:id="rId11"/>
    <p:sldId id="1771" r:id="rId12"/>
    <p:sldId id="1772" r:id="rId13"/>
    <p:sldId id="1773" r:id="rId14"/>
    <p:sldId id="1774" r:id="rId15"/>
    <p:sldId id="1775" r:id="rId16"/>
    <p:sldId id="1776" r:id="rId17"/>
    <p:sldId id="1777" r:id="rId18"/>
    <p:sldId id="1778" r:id="rId19"/>
    <p:sldId id="1779" r:id="rId20"/>
    <p:sldId id="1780" r:id="rId21"/>
    <p:sldId id="1781" r:id="rId22"/>
    <p:sldId id="1782" r:id="rId23"/>
  </p:sldIdLst>
  <p:sldSz cx="9901238" cy="6858000"/>
  <p:notesSz cx="9805988" cy="6675438"/>
  <p:defaultTextStyle>
    <a:defPPr>
      <a:defRPr lang="zh-CN"/>
    </a:defPPr>
    <a:lvl1pPr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1pPr>
    <a:lvl2pPr marL="457047"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2pPr>
    <a:lvl3pPr marL="914094"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3pPr>
    <a:lvl4pPr marL="1371142"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4pPr>
    <a:lvl5pPr marL="1828188" algn="l" rtl="0" fontAlgn="base">
      <a:spcBef>
        <a:spcPct val="0"/>
      </a:spcBef>
      <a:spcAft>
        <a:spcPct val="0"/>
      </a:spcAft>
      <a:defRPr sz="1600" b="1" kern="1200">
        <a:solidFill>
          <a:schemeClr val="tx1"/>
        </a:solidFill>
        <a:latin typeface="Arial" panose="020B0604020202020204" pitchFamily="34" charset="0"/>
        <a:ea typeface="宋体" panose="02010600030101010101" pitchFamily="2" charset="-122"/>
        <a:cs typeface="+mn-cs"/>
      </a:defRPr>
    </a:lvl5pPr>
    <a:lvl6pPr marL="2285234" algn="l" defTabSz="914094" rtl="0" eaLnBrk="1" latinLnBrk="0" hangingPunct="1">
      <a:defRPr sz="1600" b="1" kern="1200">
        <a:solidFill>
          <a:schemeClr val="tx1"/>
        </a:solidFill>
        <a:latin typeface="Arial" panose="020B0604020202020204" pitchFamily="34" charset="0"/>
        <a:ea typeface="宋体" panose="02010600030101010101" pitchFamily="2" charset="-122"/>
        <a:cs typeface="+mn-cs"/>
      </a:defRPr>
    </a:lvl6pPr>
    <a:lvl7pPr marL="2742282" algn="l" defTabSz="914094" rtl="0" eaLnBrk="1" latinLnBrk="0" hangingPunct="1">
      <a:defRPr sz="1600" b="1" kern="1200">
        <a:solidFill>
          <a:schemeClr val="tx1"/>
        </a:solidFill>
        <a:latin typeface="Arial" panose="020B0604020202020204" pitchFamily="34" charset="0"/>
        <a:ea typeface="宋体" panose="02010600030101010101" pitchFamily="2" charset="-122"/>
        <a:cs typeface="+mn-cs"/>
      </a:defRPr>
    </a:lvl7pPr>
    <a:lvl8pPr marL="3199328" algn="l" defTabSz="914094" rtl="0" eaLnBrk="1" latinLnBrk="0" hangingPunct="1">
      <a:defRPr sz="1600" b="1" kern="1200">
        <a:solidFill>
          <a:schemeClr val="tx1"/>
        </a:solidFill>
        <a:latin typeface="Arial" panose="020B0604020202020204" pitchFamily="34" charset="0"/>
        <a:ea typeface="宋体" panose="02010600030101010101" pitchFamily="2" charset="-122"/>
        <a:cs typeface="+mn-cs"/>
      </a:defRPr>
    </a:lvl8pPr>
    <a:lvl9pPr marL="3656376" algn="l" defTabSz="914094" rtl="0" eaLnBrk="1" latinLnBrk="0" hangingPunct="1">
      <a:defRPr sz="16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13">
          <p15:clr>
            <a:srgbClr val="A4A3A4"/>
          </p15:clr>
        </p15:guide>
        <p15:guide id="2" pos="31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6666"/>
    <a:srgbClr val="0000FF"/>
    <a:srgbClr val="0066FF"/>
    <a:srgbClr val="00FFFF"/>
    <a:srgbClr val="00CCFF"/>
    <a:srgbClr val="336600"/>
    <a:srgbClr val="A50021"/>
    <a:srgbClr val="CCCC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86" autoAdjust="0"/>
    <p:restoredTop sz="93864" autoAdjust="0"/>
  </p:normalViewPr>
  <p:slideViewPr>
    <p:cSldViewPr snapToGrid="0">
      <p:cViewPr varScale="1">
        <p:scale>
          <a:sx n="62" d="100"/>
          <a:sy n="62" d="100"/>
        </p:scale>
        <p:origin x="712" y="12"/>
      </p:cViewPr>
      <p:guideLst>
        <p:guide orient="horz" pos="2013"/>
        <p:guide pos="3167"/>
      </p:guideLst>
    </p:cSldViewPr>
  </p:slideViewPr>
  <p:notesTextViewPr>
    <p:cViewPr>
      <p:scale>
        <a:sx n="100" d="100"/>
        <a:sy n="100" d="100"/>
      </p:scale>
      <p:origin x="0" y="0"/>
    </p:cViewPr>
  </p:notesTextViewPr>
  <p:sorterViewPr>
    <p:cViewPr varScale="1">
      <p:scale>
        <a:sx n="1" d="1"/>
        <a:sy n="1" d="1"/>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248872" cy="33393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554784" y="0"/>
            <a:ext cx="4248872" cy="333934"/>
          </a:xfrm>
          <a:prstGeom prst="rect">
            <a:avLst/>
          </a:prstGeom>
        </p:spPr>
        <p:txBody>
          <a:bodyPr vert="horz" lIns="91440" tIns="45720" rIns="91440" bIns="45720" rtlCol="0"/>
          <a:lstStyle>
            <a:lvl1pPr algn="r">
              <a:defRPr sz="1200"/>
            </a:lvl1pPr>
          </a:lstStyle>
          <a:p>
            <a:fld id="{6F59742F-A414-4DCF-8264-214831F1C95F}" type="datetimeFigureOut">
              <a:rPr lang="zh-CN" altLang="en-US" smtClean="0"/>
              <a:t>2019/12/14</a:t>
            </a:fld>
            <a:endParaRPr lang="zh-CN" altLang="en-US"/>
          </a:p>
        </p:txBody>
      </p:sp>
      <p:sp>
        <p:nvSpPr>
          <p:cNvPr id="4" name="页脚占位符 3"/>
          <p:cNvSpPr>
            <a:spLocks noGrp="1"/>
          </p:cNvSpPr>
          <p:nvPr>
            <p:ph type="ftr" sz="quarter" idx="2"/>
          </p:nvPr>
        </p:nvSpPr>
        <p:spPr>
          <a:xfrm>
            <a:off x="1" y="6340423"/>
            <a:ext cx="4248872" cy="3339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54784" y="6340423"/>
            <a:ext cx="4248872" cy="333934"/>
          </a:xfrm>
          <a:prstGeom prst="rect">
            <a:avLst/>
          </a:prstGeom>
        </p:spPr>
        <p:txBody>
          <a:bodyPr vert="horz" lIns="91440" tIns="45720" rIns="91440" bIns="45720" rtlCol="0" anchor="b"/>
          <a:lstStyle>
            <a:lvl1pPr algn="r">
              <a:defRPr sz="1200"/>
            </a:lvl1pPr>
          </a:lstStyle>
          <a:p>
            <a:fld id="{0BD7B5B6-E6AD-4E79-9D88-B76993F3BF59}" type="slidenum">
              <a:rPr lang="zh-CN" altLang="en-US" smtClean="0"/>
              <a:t>‹#›</a:t>
            </a:fld>
            <a:endParaRPr lang="zh-CN" altLang="en-US"/>
          </a:p>
        </p:txBody>
      </p:sp>
    </p:spTree>
    <p:extLst>
      <p:ext uri="{BB962C8B-B14F-4D97-AF65-F5344CB8AC3E}">
        <p14:creationId xmlns:p14="http://schemas.microsoft.com/office/powerpoint/2010/main" val="2163766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4249262" cy="333772"/>
          </a:xfrm>
          <a:prstGeom prst="rect">
            <a:avLst/>
          </a:prstGeom>
          <a:noFill/>
          <a:ln>
            <a:noFill/>
          </a:ln>
        </p:spPr>
        <p:txBody>
          <a:bodyPr vert="horz" wrap="square" lIns="91440" tIns="45720" rIns="91440" bIns="45720" numCol="1" anchor="t" anchorCtr="0" compatLnSpc="1"/>
          <a:lstStyle>
            <a:lvl1pPr>
              <a:defRPr sz="1200" b="0">
                <a:latin typeface="Arial" panose="020B0604020202020204" pitchFamily="34" charset="0"/>
              </a:defRPr>
            </a:lvl1pPr>
          </a:lstStyle>
          <a:p>
            <a:pPr>
              <a:defRPr/>
            </a:pPr>
            <a:endParaRPr lang="en-US"/>
          </a:p>
        </p:txBody>
      </p:sp>
      <p:sp>
        <p:nvSpPr>
          <p:cNvPr id="2051" name="Rectangle 3"/>
          <p:cNvSpPr>
            <a:spLocks noGrp="1" noChangeArrowheads="1"/>
          </p:cNvSpPr>
          <p:nvPr>
            <p:ph type="dt" idx="1"/>
          </p:nvPr>
        </p:nvSpPr>
        <p:spPr bwMode="auto">
          <a:xfrm>
            <a:off x="5554457" y="0"/>
            <a:ext cx="4249262" cy="333772"/>
          </a:xfrm>
          <a:prstGeom prst="rect">
            <a:avLst/>
          </a:prstGeom>
          <a:noFill/>
          <a:ln>
            <a:noFill/>
          </a:ln>
        </p:spPr>
        <p:txBody>
          <a:bodyPr vert="horz" wrap="square" lIns="91440" tIns="45720" rIns="91440" bIns="45720" numCol="1" anchor="t" anchorCtr="0" compatLnSpc="1"/>
          <a:lstStyle>
            <a:lvl1pPr algn="r">
              <a:defRPr sz="1200" b="0">
                <a:latin typeface="Arial" panose="020B0604020202020204" pitchFamily="34" charset="0"/>
              </a:defRPr>
            </a:lvl1pPr>
          </a:lstStyle>
          <a:p>
            <a:pPr>
              <a:defRPr/>
            </a:pPr>
            <a:endParaRPr lang="en-US"/>
          </a:p>
        </p:txBody>
      </p:sp>
      <p:sp>
        <p:nvSpPr>
          <p:cNvPr id="72708" name="Rectangle 4"/>
          <p:cNvSpPr>
            <a:spLocks noGrp="1" noRot="1" noChangeAspect="1" noChangeArrowheads="1"/>
          </p:cNvSpPr>
          <p:nvPr>
            <p:ph type="sldImg" idx="2"/>
          </p:nvPr>
        </p:nvSpPr>
        <p:spPr bwMode="auto">
          <a:xfrm>
            <a:off x="3097213" y="500063"/>
            <a:ext cx="3611562" cy="2503487"/>
          </a:xfrm>
          <a:prstGeom prst="rect">
            <a:avLst/>
          </a:prstGeom>
          <a:noFill/>
          <a:ln w="9525">
            <a:noFill/>
            <a:miter lim="800000"/>
          </a:ln>
        </p:spPr>
      </p:sp>
      <p:sp>
        <p:nvSpPr>
          <p:cNvPr id="2053" name="Rectangle 5"/>
          <p:cNvSpPr>
            <a:spLocks noGrp="1" noChangeArrowheads="1"/>
          </p:cNvSpPr>
          <p:nvPr>
            <p:ph type="body" sz="quarter" idx="3"/>
          </p:nvPr>
        </p:nvSpPr>
        <p:spPr bwMode="auto">
          <a:xfrm>
            <a:off x="980599" y="3170833"/>
            <a:ext cx="7844790" cy="3003947"/>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6340508"/>
            <a:ext cx="4249262" cy="333772"/>
          </a:xfrm>
          <a:prstGeom prst="rect">
            <a:avLst/>
          </a:prstGeom>
          <a:noFill/>
          <a:ln>
            <a:noFill/>
          </a:ln>
        </p:spPr>
        <p:txBody>
          <a:bodyPr vert="horz" wrap="square" lIns="91440" tIns="45720" rIns="91440" bIns="45720" numCol="1" anchor="b" anchorCtr="0" compatLnSpc="1"/>
          <a:lstStyle>
            <a:lvl1pPr>
              <a:defRPr sz="1200" b="0">
                <a:latin typeface="Arial" panose="020B0604020202020204"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5554457" y="6340508"/>
            <a:ext cx="4249262" cy="333772"/>
          </a:xfrm>
          <a:prstGeom prst="rect">
            <a:avLst/>
          </a:prstGeom>
          <a:noFill/>
          <a:ln>
            <a:noFill/>
          </a:ln>
        </p:spPr>
        <p:txBody>
          <a:bodyPr vert="horz" wrap="square" lIns="91440" tIns="45720" rIns="91440" bIns="45720" numCol="1" anchor="b" anchorCtr="0" compatLnSpc="1"/>
          <a:lstStyle>
            <a:lvl1pPr algn="r">
              <a:defRPr sz="1200" b="0">
                <a:latin typeface="Arial" panose="020B0604020202020204" pitchFamily="34" charset="0"/>
              </a:defRPr>
            </a:lvl1pPr>
          </a:lstStyle>
          <a:p>
            <a:pPr>
              <a:defRPr/>
            </a:pPr>
            <a:fld id="{B13A3977-F965-42DF-91AD-1B13A29A5276}" type="slidenum">
              <a:rPr lang="en-US"/>
              <a:t>‹#›</a:t>
            </a:fld>
            <a:endParaRPr lang="en-US"/>
          </a:p>
        </p:txBody>
      </p:sp>
    </p:spTree>
    <p:extLst>
      <p:ext uri="{BB962C8B-B14F-4D97-AF65-F5344CB8AC3E}">
        <p14:creationId xmlns:p14="http://schemas.microsoft.com/office/powerpoint/2010/main" val="12253285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047"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09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14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188"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5234" algn="l" defTabSz="914094" rtl="0" eaLnBrk="1" latinLnBrk="0" hangingPunct="1">
      <a:defRPr sz="1200" kern="1200">
        <a:solidFill>
          <a:schemeClr val="tx1"/>
        </a:solidFill>
        <a:latin typeface="+mn-lt"/>
        <a:ea typeface="+mn-ea"/>
        <a:cs typeface="+mn-cs"/>
      </a:defRPr>
    </a:lvl6pPr>
    <a:lvl7pPr marL="2742282" algn="l" defTabSz="914094" rtl="0" eaLnBrk="1" latinLnBrk="0" hangingPunct="1">
      <a:defRPr sz="1200" kern="1200">
        <a:solidFill>
          <a:schemeClr val="tx1"/>
        </a:solidFill>
        <a:latin typeface="+mn-lt"/>
        <a:ea typeface="+mn-ea"/>
        <a:cs typeface="+mn-cs"/>
      </a:defRPr>
    </a:lvl7pPr>
    <a:lvl8pPr marL="3199328" algn="l" defTabSz="914094" rtl="0" eaLnBrk="1" latinLnBrk="0" hangingPunct="1">
      <a:defRPr sz="1200" kern="1200">
        <a:solidFill>
          <a:schemeClr val="tx1"/>
        </a:solidFill>
        <a:latin typeface="+mn-lt"/>
        <a:ea typeface="+mn-ea"/>
        <a:cs typeface="+mn-cs"/>
      </a:defRPr>
    </a:lvl8pPr>
    <a:lvl9pPr marL="3656376" algn="l" defTabSz="91409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2</a:t>
            </a:fld>
            <a:endParaRPr lang="en-US"/>
          </a:p>
        </p:txBody>
      </p:sp>
    </p:spTree>
    <p:extLst>
      <p:ext uri="{BB962C8B-B14F-4D97-AF65-F5344CB8AC3E}">
        <p14:creationId xmlns:p14="http://schemas.microsoft.com/office/powerpoint/2010/main" val="3208289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11</a:t>
            </a:fld>
            <a:endParaRPr lang="en-US"/>
          </a:p>
        </p:txBody>
      </p:sp>
    </p:spTree>
    <p:extLst>
      <p:ext uri="{BB962C8B-B14F-4D97-AF65-F5344CB8AC3E}">
        <p14:creationId xmlns:p14="http://schemas.microsoft.com/office/powerpoint/2010/main" val="480693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12</a:t>
            </a:fld>
            <a:endParaRPr lang="en-US"/>
          </a:p>
        </p:txBody>
      </p:sp>
    </p:spTree>
    <p:extLst>
      <p:ext uri="{BB962C8B-B14F-4D97-AF65-F5344CB8AC3E}">
        <p14:creationId xmlns:p14="http://schemas.microsoft.com/office/powerpoint/2010/main" val="939484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13</a:t>
            </a:fld>
            <a:endParaRPr lang="en-US"/>
          </a:p>
        </p:txBody>
      </p:sp>
    </p:spTree>
    <p:extLst>
      <p:ext uri="{BB962C8B-B14F-4D97-AF65-F5344CB8AC3E}">
        <p14:creationId xmlns:p14="http://schemas.microsoft.com/office/powerpoint/2010/main" val="2643558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14</a:t>
            </a:fld>
            <a:endParaRPr lang="en-US"/>
          </a:p>
        </p:txBody>
      </p:sp>
    </p:spTree>
    <p:extLst>
      <p:ext uri="{BB962C8B-B14F-4D97-AF65-F5344CB8AC3E}">
        <p14:creationId xmlns:p14="http://schemas.microsoft.com/office/powerpoint/2010/main" val="2260752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15</a:t>
            </a:fld>
            <a:endParaRPr lang="en-US"/>
          </a:p>
        </p:txBody>
      </p:sp>
    </p:spTree>
    <p:extLst>
      <p:ext uri="{BB962C8B-B14F-4D97-AF65-F5344CB8AC3E}">
        <p14:creationId xmlns:p14="http://schemas.microsoft.com/office/powerpoint/2010/main" val="3584951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16</a:t>
            </a:fld>
            <a:endParaRPr lang="en-US"/>
          </a:p>
        </p:txBody>
      </p:sp>
    </p:spTree>
    <p:extLst>
      <p:ext uri="{BB962C8B-B14F-4D97-AF65-F5344CB8AC3E}">
        <p14:creationId xmlns:p14="http://schemas.microsoft.com/office/powerpoint/2010/main" val="857651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17</a:t>
            </a:fld>
            <a:endParaRPr lang="en-US"/>
          </a:p>
        </p:txBody>
      </p:sp>
    </p:spTree>
    <p:extLst>
      <p:ext uri="{BB962C8B-B14F-4D97-AF65-F5344CB8AC3E}">
        <p14:creationId xmlns:p14="http://schemas.microsoft.com/office/powerpoint/2010/main" val="194233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18</a:t>
            </a:fld>
            <a:endParaRPr lang="en-US"/>
          </a:p>
        </p:txBody>
      </p:sp>
    </p:spTree>
    <p:extLst>
      <p:ext uri="{BB962C8B-B14F-4D97-AF65-F5344CB8AC3E}">
        <p14:creationId xmlns:p14="http://schemas.microsoft.com/office/powerpoint/2010/main" val="990468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19</a:t>
            </a:fld>
            <a:endParaRPr lang="en-US"/>
          </a:p>
        </p:txBody>
      </p:sp>
    </p:spTree>
    <p:extLst>
      <p:ext uri="{BB962C8B-B14F-4D97-AF65-F5344CB8AC3E}">
        <p14:creationId xmlns:p14="http://schemas.microsoft.com/office/powerpoint/2010/main" val="41752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20</a:t>
            </a:fld>
            <a:endParaRPr lang="en-US"/>
          </a:p>
        </p:txBody>
      </p:sp>
    </p:spTree>
    <p:extLst>
      <p:ext uri="{BB962C8B-B14F-4D97-AF65-F5344CB8AC3E}">
        <p14:creationId xmlns:p14="http://schemas.microsoft.com/office/powerpoint/2010/main" val="326313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3</a:t>
            </a:fld>
            <a:endParaRPr lang="en-US"/>
          </a:p>
        </p:txBody>
      </p:sp>
    </p:spTree>
    <p:extLst>
      <p:ext uri="{BB962C8B-B14F-4D97-AF65-F5344CB8AC3E}">
        <p14:creationId xmlns:p14="http://schemas.microsoft.com/office/powerpoint/2010/main" val="3704131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4</a:t>
            </a:fld>
            <a:endParaRPr lang="en-US"/>
          </a:p>
        </p:txBody>
      </p:sp>
    </p:spTree>
    <p:extLst>
      <p:ext uri="{BB962C8B-B14F-4D97-AF65-F5344CB8AC3E}">
        <p14:creationId xmlns:p14="http://schemas.microsoft.com/office/powerpoint/2010/main" val="149522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5</a:t>
            </a:fld>
            <a:endParaRPr lang="en-US"/>
          </a:p>
        </p:txBody>
      </p:sp>
    </p:spTree>
    <p:extLst>
      <p:ext uri="{BB962C8B-B14F-4D97-AF65-F5344CB8AC3E}">
        <p14:creationId xmlns:p14="http://schemas.microsoft.com/office/powerpoint/2010/main" val="296606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6</a:t>
            </a:fld>
            <a:endParaRPr lang="en-US"/>
          </a:p>
        </p:txBody>
      </p:sp>
    </p:spTree>
    <p:extLst>
      <p:ext uri="{BB962C8B-B14F-4D97-AF65-F5344CB8AC3E}">
        <p14:creationId xmlns:p14="http://schemas.microsoft.com/office/powerpoint/2010/main" val="2880278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7</a:t>
            </a:fld>
            <a:endParaRPr lang="en-US"/>
          </a:p>
        </p:txBody>
      </p:sp>
    </p:spTree>
    <p:extLst>
      <p:ext uri="{BB962C8B-B14F-4D97-AF65-F5344CB8AC3E}">
        <p14:creationId xmlns:p14="http://schemas.microsoft.com/office/powerpoint/2010/main" val="47599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8</a:t>
            </a:fld>
            <a:endParaRPr lang="en-US"/>
          </a:p>
        </p:txBody>
      </p:sp>
    </p:spTree>
    <p:extLst>
      <p:ext uri="{BB962C8B-B14F-4D97-AF65-F5344CB8AC3E}">
        <p14:creationId xmlns:p14="http://schemas.microsoft.com/office/powerpoint/2010/main" val="2779242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9</a:t>
            </a:fld>
            <a:endParaRPr lang="en-US"/>
          </a:p>
        </p:txBody>
      </p:sp>
    </p:spTree>
    <p:extLst>
      <p:ext uri="{BB962C8B-B14F-4D97-AF65-F5344CB8AC3E}">
        <p14:creationId xmlns:p14="http://schemas.microsoft.com/office/powerpoint/2010/main" val="1249835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13A3977-F965-42DF-91AD-1B13A29A5276}" type="slidenum">
              <a:rPr lang="en-US" smtClean="0"/>
              <a:t>10</a:t>
            </a:fld>
            <a:endParaRPr lang="en-US"/>
          </a:p>
        </p:txBody>
      </p:sp>
    </p:spTree>
    <p:extLst>
      <p:ext uri="{BB962C8B-B14F-4D97-AF65-F5344CB8AC3E}">
        <p14:creationId xmlns:p14="http://schemas.microsoft.com/office/powerpoint/2010/main" val="148030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vmlDrawing" Target="../drawings/vmlDrawing2.vml"/><Relationship Id="rId4" Type="http://schemas.openxmlformats.org/officeDocument/2006/relationships/image" Target="../media/image1.w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b="1"/>
            </a:lvl1pPr>
          </a:lstStyle>
          <a:p>
            <a:pPr>
              <a:defRPr/>
            </a:pPr>
            <a:endParaRPr lang="en-US" altLang="zh-CN"/>
          </a:p>
        </p:txBody>
      </p:sp>
      <p:sp>
        <p:nvSpPr>
          <p:cNvPr id="3"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b="1"/>
            </a:lvl1pPr>
          </a:lstStyle>
          <a:p>
            <a:pPr>
              <a:defRPr/>
            </a:pPr>
            <a:fld id="{B3D50513-A144-4491-9D93-D4E07979002A}" type="slidenum">
              <a:rPr lang="en-US" altLang="zh-CN"/>
              <a:pPr>
                <a:defRPr/>
              </a:pPr>
              <a:t>‹#›</a:t>
            </a:fld>
            <a:endParaRPr lang="en-US" altLang="zh-CN" dirty="0"/>
          </a:p>
        </p:txBody>
      </p:sp>
      <p:sp>
        <p:nvSpPr>
          <p:cNvPr id="5" name="Rectangle 2"/>
          <p:cNvSpPr>
            <a:spLocks noGrp="1"/>
          </p:cNvSpPr>
          <p:nvPr userDrawn="1"/>
        </p:nvSpPr>
        <p:spPr>
          <a:xfrm>
            <a:off x="1479551" y="10160"/>
            <a:ext cx="8417560" cy="828040"/>
          </a:xfrm>
          <a:prstGeom prst="rect">
            <a:avLst/>
          </a:prstGeom>
          <a:solidFill>
            <a:srgbClr val="FFFFFF"/>
          </a:solidFill>
          <a:ln>
            <a:noFill/>
          </a:ln>
        </p:spPr>
        <p:txBody>
          <a:bodyPr lIns="91410" tIns="45704" rIns="91410" bIns="45704" anchor="b"/>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endParaRPr lang="zh-CN" altLang="en-US" sz="3200" dirty="0">
              <a:solidFill>
                <a:srgbClr val="000000"/>
              </a:solidFill>
              <a:latin typeface="华文楷体" panose="02010600040101010101" pitchFamily="2" charset="-122"/>
              <a:ea typeface="华文楷体" panose="02010600040101010101" pitchFamily="2" charset="-122"/>
            </a:endParaRPr>
          </a:p>
        </p:txBody>
      </p:sp>
      <p:sp>
        <p:nvSpPr>
          <p:cNvPr id="8" name="矩形 7"/>
          <p:cNvSpPr/>
          <p:nvPr userDrawn="1"/>
        </p:nvSpPr>
        <p:spPr>
          <a:xfrm>
            <a:off x="19685" y="43192"/>
            <a:ext cx="1381760" cy="765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4" rIns="91410" bIns="45704" rtlCol="0" anchor="ctr"/>
          <a:lstStyle/>
          <a:p>
            <a:pPr algn="ctr"/>
            <a:endParaRPr lang="zh-CN" altLang="en-US">
              <a:solidFill>
                <a:srgbClr val="FFFFFF"/>
              </a:solidFill>
            </a:endParaRPr>
          </a:p>
        </p:txBody>
      </p:sp>
      <p:pic>
        <p:nvPicPr>
          <p:cNvPr id="7" name="图片 6"/>
          <p:cNvPicPr>
            <a:picLocks noChangeAspect="1"/>
          </p:cNvPicPr>
          <p:nvPr userDrawn="1"/>
        </p:nvPicPr>
        <p:blipFill>
          <a:blip r:embed="rId2"/>
          <a:stretch>
            <a:fillRect/>
          </a:stretch>
        </p:blipFill>
        <p:spPr>
          <a:xfrm>
            <a:off x="165100" y="1270"/>
            <a:ext cx="1069340" cy="1069340"/>
          </a:xfrm>
          <a:prstGeom prst="rect">
            <a:avLst/>
          </a:prstGeom>
        </p:spPr>
      </p:pic>
    </p:spTree>
    <p:extLst>
      <p:ext uri="{BB962C8B-B14F-4D97-AF65-F5344CB8AC3E}">
        <p14:creationId xmlns:p14="http://schemas.microsoft.com/office/powerpoint/2010/main" val="1180040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093" y="273050"/>
            <a:ext cx="325743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1109" y="273105"/>
            <a:ext cx="55350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093" y="1435103"/>
            <a:ext cx="3257439" cy="4691063"/>
          </a:xfrm>
        </p:spPr>
        <p:txBody>
          <a:bodyPr/>
          <a:lstStyle>
            <a:lvl1pPr marL="0" indent="0">
              <a:buNone/>
              <a:defRPr sz="1400"/>
            </a:lvl1pPr>
            <a:lvl2pPr marL="457047" indent="0">
              <a:buNone/>
              <a:defRPr sz="1200"/>
            </a:lvl2pPr>
            <a:lvl3pPr marL="914094" indent="0">
              <a:buNone/>
              <a:defRPr sz="1000"/>
            </a:lvl3pPr>
            <a:lvl4pPr marL="1371142" indent="0">
              <a:buNone/>
              <a:defRPr sz="900"/>
            </a:lvl4pPr>
            <a:lvl5pPr marL="1828188" indent="0">
              <a:buNone/>
              <a:defRPr sz="900"/>
            </a:lvl5pPr>
            <a:lvl6pPr marL="2285234" indent="0">
              <a:buNone/>
              <a:defRPr sz="900"/>
            </a:lvl6pPr>
            <a:lvl7pPr marL="2742282" indent="0">
              <a:buNone/>
              <a:defRPr sz="900"/>
            </a:lvl7pPr>
            <a:lvl8pPr marL="3199328" indent="0">
              <a:buNone/>
              <a:defRPr sz="900"/>
            </a:lvl8pPr>
            <a:lvl9pPr marL="3656376"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b="1"/>
            </a:lvl1pPr>
          </a:lstStyle>
          <a:p>
            <a:pPr>
              <a:defRPr/>
            </a:pPr>
            <a:endParaRPr lang="en-US" altLang="zh-CN"/>
          </a:p>
        </p:txBody>
      </p:sp>
      <p:sp>
        <p:nvSpPr>
          <p:cNvPr id="6"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b="1"/>
            </a:lvl1pPr>
          </a:lstStyle>
          <a:p>
            <a:pPr>
              <a:defRPr/>
            </a:pPr>
            <a:fld id="{5A52E82E-16BB-4382-A05C-C26423D2D0D1}" type="slidenum">
              <a:rPr lang="en-US" altLang="zh-CN"/>
              <a:pPr>
                <a:defRPr/>
              </a:pPr>
              <a:t>‹#›</a:t>
            </a:fld>
            <a:endParaRPr lang="en-US" altLang="zh-CN" dirty="0"/>
          </a:p>
        </p:txBody>
      </p:sp>
    </p:spTree>
    <p:extLst>
      <p:ext uri="{BB962C8B-B14F-4D97-AF65-F5344CB8AC3E}">
        <p14:creationId xmlns:p14="http://schemas.microsoft.com/office/powerpoint/2010/main" val="3570856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0716" y="4800600"/>
            <a:ext cx="5940743"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0716" y="612775"/>
            <a:ext cx="5940743" cy="4114800"/>
          </a:xfrm>
        </p:spPr>
        <p:txBody>
          <a:bodyPr/>
          <a:lstStyle>
            <a:lvl1pPr marL="0" indent="0">
              <a:buNone/>
              <a:defRPr sz="3200"/>
            </a:lvl1pPr>
            <a:lvl2pPr marL="457047" indent="0">
              <a:buNone/>
              <a:defRPr sz="2800"/>
            </a:lvl2pPr>
            <a:lvl3pPr marL="914094" indent="0">
              <a:buNone/>
              <a:defRPr sz="2400"/>
            </a:lvl3pPr>
            <a:lvl4pPr marL="1371142" indent="0">
              <a:buNone/>
              <a:defRPr sz="2000"/>
            </a:lvl4pPr>
            <a:lvl5pPr marL="1828188" indent="0">
              <a:buNone/>
              <a:defRPr sz="2000"/>
            </a:lvl5pPr>
            <a:lvl6pPr marL="2285234" indent="0">
              <a:buNone/>
              <a:defRPr sz="2000"/>
            </a:lvl6pPr>
            <a:lvl7pPr marL="2742282" indent="0">
              <a:buNone/>
              <a:defRPr sz="2000"/>
            </a:lvl7pPr>
            <a:lvl8pPr marL="3199328" indent="0">
              <a:buNone/>
              <a:defRPr sz="2000"/>
            </a:lvl8pPr>
            <a:lvl9pPr marL="3656376" indent="0">
              <a:buNone/>
              <a:defRPr sz="2000"/>
            </a:lvl9pPr>
          </a:lstStyle>
          <a:p>
            <a:pPr lvl="0"/>
            <a:endParaRPr lang="zh-CN" altLang="en-US" noProof="0"/>
          </a:p>
        </p:txBody>
      </p:sp>
      <p:sp>
        <p:nvSpPr>
          <p:cNvPr id="4" name="文本占位符 3"/>
          <p:cNvSpPr>
            <a:spLocks noGrp="1"/>
          </p:cNvSpPr>
          <p:nvPr>
            <p:ph type="body" sz="half" idx="2"/>
          </p:nvPr>
        </p:nvSpPr>
        <p:spPr>
          <a:xfrm>
            <a:off x="1940716" y="5367338"/>
            <a:ext cx="5940743" cy="804862"/>
          </a:xfrm>
        </p:spPr>
        <p:txBody>
          <a:bodyPr/>
          <a:lstStyle>
            <a:lvl1pPr marL="0" indent="0">
              <a:buNone/>
              <a:defRPr sz="1400"/>
            </a:lvl1pPr>
            <a:lvl2pPr marL="457047" indent="0">
              <a:buNone/>
              <a:defRPr sz="1200"/>
            </a:lvl2pPr>
            <a:lvl3pPr marL="914094" indent="0">
              <a:buNone/>
              <a:defRPr sz="1000"/>
            </a:lvl3pPr>
            <a:lvl4pPr marL="1371142" indent="0">
              <a:buNone/>
              <a:defRPr sz="900"/>
            </a:lvl4pPr>
            <a:lvl5pPr marL="1828188" indent="0">
              <a:buNone/>
              <a:defRPr sz="900"/>
            </a:lvl5pPr>
            <a:lvl6pPr marL="2285234" indent="0">
              <a:buNone/>
              <a:defRPr sz="900"/>
            </a:lvl6pPr>
            <a:lvl7pPr marL="2742282" indent="0">
              <a:buNone/>
              <a:defRPr sz="900"/>
            </a:lvl7pPr>
            <a:lvl8pPr marL="3199328" indent="0">
              <a:buNone/>
              <a:defRPr sz="900"/>
            </a:lvl8pPr>
            <a:lvl9pPr marL="3656376"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b="1"/>
            </a:lvl1pPr>
          </a:lstStyle>
          <a:p>
            <a:pPr>
              <a:defRPr/>
            </a:pPr>
            <a:endParaRPr lang="en-US" altLang="zh-CN"/>
          </a:p>
        </p:txBody>
      </p:sp>
      <p:sp>
        <p:nvSpPr>
          <p:cNvPr id="6"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b="1"/>
            </a:lvl1pPr>
          </a:lstStyle>
          <a:p>
            <a:pPr>
              <a:defRPr/>
            </a:pPr>
            <a:fld id="{D4C50831-B8C5-4A3A-A939-01F7C7485D1C}" type="slidenum">
              <a:rPr lang="en-US" altLang="zh-CN"/>
              <a:pPr>
                <a:defRPr/>
              </a:pPr>
              <a:t>‹#›</a:t>
            </a:fld>
            <a:endParaRPr lang="en-US" altLang="zh-CN" dirty="0"/>
          </a:p>
        </p:txBody>
      </p:sp>
    </p:spTree>
    <p:extLst>
      <p:ext uri="{BB962C8B-B14F-4D97-AF65-F5344CB8AC3E}">
        <p14:creationId xmlns:p14="http://schemas.microsoft.com/office/powerpoint/2010/main" val="1651985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b="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b="1"/>
            </a:lvl1pPr>
          </a:lstStyle>
          <a:p>
            <a:pPr>
              <a:defRPr/>
            </a:pPr>
            <a:fld id="{8CF56F05-D0A2-4096-B8C8-B9884893DE4F}" type="slidenum">
              <a:rPr lang="en-US" altLang="zh-CN"/>
              <a:pPr>
                <a:defRPr/>
              </a:pPr>
              <a:t>‹#›</a:t>
            </a:fld>
            <a:endParaRPr lang="en-US" altLang="zh-CN" dirty="0"/>
          </a:p>
        </p:txBody>
      </p:sp>
    </p:spTree>
    <p:extLst>
      <p:ext uri="{BB962C8B-B14F-4D97-AF65-F5344CB8AC3E}">
        <p14:creationId xmlns:p14="http://schemas.microsoft.com/office/powerpoint/2010/main" val="558176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78397" y="52"/>
            <a:ext cx="2227779" cy="5516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063" y="52"/>
            <a:ext cx="6518315" cy="5516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b="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b="1"/>
            </a:lvl1pPr>
          </a:lstStyle>
          <a:p>
            <a:pPr>
              <a:defRPr/>
            </a:pPr>
            <a:fld id="{077128C2-557F-43DA-87D7-405ACF7A04B9}" type="slidenum">
              <a:rPr lang="en-US" altLang="zh-CN"/>
              <a:pPr>
                <a:defRPr/>
              </a:pPr>
              <a:t>‹#›</a:t>
            </a:fld>
            <a:endParaRPr lang="en-US" altLang="zh-CN" dirty="0"/>
          </a:p>
        </p:txBody>
      </p:sp>
    </p:spTree>
    <p:extLst>
      <p:ext uri="{BB962C8B-B14F-4D97-AF65-F5344CB8AC3E}">
        <p14:creationId xmlns:p14="http://schemas.microsoft.com/office/powerpoint/2010/main" val="340508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95062" y="52"/>
            <a:ext cx="8911114" cy="55165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p:txBody>
          <a:bodyPr/>
          <a:lstStyle>
            <a:lvl1pPr>
              <a:defRPr b="1"/>
            </a:lvl1pPr>
          </a:lstStyle>
          <a:p>
            <a:pPr>
              <a:defRPr/>
            </a:pPr>
            <a:endParaRPr lang="en-US" altLang="zh-CN"/>
          </a:p>
        </p:txBody>
      </p:sp>
      <p:sp>
        <p:nvSpPr>
          <p:cNvPr id="4"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b="1"/>
            </a:lvl1pPr>
          </a:lstStyle>
          <a:p>
            <a:pPr>
              <a:defRPr/>
            </a:pPr>
            <a:fld id="{8225E332-05FF-4D05-9181-C38C8A4615C7}" type="slidenum">
              <a:rPr lang="en-US" altLang="zh-CN"/>
              <a:pPr>
                <a:defRPr/>
              </a:pPr>
              <a:t>‹#›</a:t>
            </a:fld>
            <a:endParaRPr lang="en-US" altLang="zh-CN" dirty="0"/>
          </a:p>
        </p:txBody>
      </p:sp>
    </p:spTree>
    <p:extLst>
      <p:ext uri="{BB962C8B-B14F-4D97-AF65-F5344CB8AC3E}">
        <p14:creationId xmlns:p14="http://schemas.microsoft.com/office/powerpoint/2010/main" val="3705355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19567" y="55"/>
            <a:ext cx="7886611" cy="836613"/>
          </a:xfrm>
        </p:spPr>
        <p:txBody>
          <a:bodyPr/>
          <a:lstStyle/>
          <a:p>
            <a:r>
              <a:rPr lang="zh-CN" altLang="en-US"/>
              <a:t>单击此处编辑母版标题样式</a:t>
            </a:r>
          </a:p>
        </p:txBody>
      </p:sp>
      <p:sp>
        <p:nvSpPr>
          <p:cNvPr id="3" name="表格占位符 2"/>
          <p:cNvSpPr>
            <a:spLocks noGrp="1"/>
          </p:cNvSpPr>
          <p:nvPr>
            <p:ph type="tbl" idx="1"/>
          </p:nvPr>
        </p:nvSpPr>
        <p:spPr>
          <a:xfrm>
            <a:off x="495062" y="990655"/>
            <a:ext cx="8911114" cy="4525963"/>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b="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b="1"/>
            </a:lvl1pPr>
          </a:lstStyle>
          <a:p>
            <a:pPr>
              <a:defRPr/>
            </a:pPr>
            <a:fld id="{802420EB-10D0-4DA9-8606-A51670B16D89}" type="slidenum">
              <a:rPr lang="en-US" altLang="zh-CN"/>
              <a:pPr>
                <a:defRPr/>
              </a:pPr>
              <a:t>‹#›</a:t>
            </a:fld>
            <a:endParaRPr lang="en-US" altLang="zh-CN" dirty="0"/>
          </a:p>
        </p:txBody>
      </p:sp>
    </p:spTree>
    <p:extLst>
      <p:ext uri="{BB962C8B-B14F-4D97-AF65-F5344CB8AC3E}">
        <p14:creationId xmlns:p14="http://schemas.microsoft.com/office/powerpoint/2010/main" val="519265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sp>
        <p:nvSpPr>
          <p:cNvPr id="2" name="Line 27"/>
          <p:cNvSpPr>
            <a:spLocks noChangeShapeType="1"/>
          </p:cNvSpPr>
          <p:nvPr userDrawn="1"/>
        </p:nvSpPr>
        <p:spPr bwMode="auto">
          <a:xfrm>
            <a:off x="660400" y="852488"/>
            <a:ext cx="8910638" cy="0"/>
          </a:xfrm>
          <a:prstGeom prst="line">
            <a:avLst/>
          </a:prstGeom>
          <a:noFill/>
          <a:ln w="38100">
            <a:solidFill>
              <a:srgbClr val="FF3300"/>
            </a:solidFill>
            <a:round/>
          </a:ln>
        </p:spPr>
        <p:txBody>
          <a:bodyPr wrap="none" lIns="91410" tIns="45704" rIns="91410" bIns="45704" anchor="ctr"/>
          <a:lstStyle/>
          <a:p>
            <a:pPr>
              <a:defRPr/>
            </a:pPr>
            <a:endParaRPr lang="zh-CN" altLang="en-US" sz="1800" b="0">
              <a:solidFill>
                <a:srgbClr val="000000"/>
              </a:solidFill>
            </a:endParaRPr>
          </a:p>
        </p:txBody>
      </p:sp>
      <p:graphicFrame>
        <p:nvGraphicFramePr>
          <p:cNvPr id="3" name="Object 28"/>
          <p:cNvGraphicFramePr>
            <a:graphicFrameLocks noChangeAspect="1"/>
          </p:cNvGraphicFramePr>
          <p:nvPr/>
        </p:nvGraphicFramePr>
        <p:xfrm>
          <a:off x="8301038" y="700092"/>
          <a:ext cx="1235075" cy="403225"/>
        </p:xfrm>
        <a:graphic>
          <a:graphicData uri="http://schemas.openxmlformats.org/presentationml/2006/ole">
            <mc:AlternateContent xmlns:mc="http://schemas.openxmlformats.org/markup-compatibility/2006">
              <mc:Choice xmlns:v="urn:schemas-microsoft-com:vml" Requires="v">
                <p:oleObj spid="_x0000_s190126" r:id="rId3" imgW="7645400" imgH="2497455" progId="">
                  <p:embed/>
                </p:oleObj>
              </mc:Choice>
              <mc:Fallback>
                <p:oleObj r:id="rId3" imgW="7645400" imgH="249745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1038" y="700092"/>
                        <a:ext cx="1235075" cy="4032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9"/>
          <p:cNvGrpSpPr/>
          <p:nvPr userDrawn="1"/>
        </p:nvGrpSpPr>
        <p:grpSpPr bwMode="auto">
          <a:xfrm>
            <a:off x="330200" y="623888"/>
            <a:ext cx="495300" cy="457200"/>
            <a:chOff x="0" y="0"/>
            <a:chExt cx="390" cy="396"/>
          </a:xfrm>
        </p:grpSpPr>
        <p:sp>
          <p:nvSpPr>
            <p:cNvPr id="5" name="Freeform 30"/>
            <p:cNvSpPr/>
            <p:nvPr userDrawn="1"/>
          </p:nvSpPr>
          <p:spPr bwMode="auto">
            <a:xfrm>
              <a:off x="0" y="5"/>
              <a:ext cx="390" cy="392"/>
            </a:xfrm>
            <a:custGeom>
              <a:avLst/>
              <a:gdLst>
                <a:gd name="T0" fmla="*/ 0 w 390"/>
                <a:gd name="T1" fmla="*/ 208 h 390"/>
                <a:gd name="T2" fmla="*/ 127 w 390"/>
                <a:gd name="T3" fmla="*/ 181 h 390"/>
                <a:gd name="T4" fmla="*/ 57 w 390"/>
                <a:gd name="T5" fmla="*/ 57 h 390"/>
                <a:gd name="T6" fmla="*/ 166 w 390"/>
                <a:gd name="T7" fmla="*/ 141 h 390"/>
                <a:gd name="T8" fmla="*/ 193 w 390"/>
                <a:gd name="T9" fmla="*/ 0 h 390"/>
                <a:gd name="T10" fmla="*/ 220 w 390"/>
                <a:gd name="T11" fmla="*/ 142 h 390"/>
                <a:gd name="T12" fmla="*/ 331 w 390"/>
                <a:gd name="T13" fmla="*/ 56 h 390"/>
                <a:gd name="T14" fmla="*/ 259 w 390"/>
                <a:gd name="T15" fmla="*/ 181 h 390"/>
                <a:gd name="T16" fmla="*/ 390 w 390"/>
                <a:gd name="T17" fmla="*/ 208 h 390"/>
                <a:gd name="T18" fmla="*/ 261 w 390"/>
                <a:gd name="T19" fmla="*/ 235 h 390"/>
                <a:gd name="T20" fmla="*/ 333 w 390"/>
                <a:gd name="T21" fmla="*/ 358 h 390"/>
                <a:gd name="T22" fmla="*/ 222 w 390"/>
                <a:gd name="T23" fmla="*/ 276 h 390"/>
                <a:gd name="T24" fmla="*/ 193 w 390"/>
                <a:gd name="T25" fmla="*/ 416 h 390"/>
                <a:gd name="T26" fmla="*/ 166 w 390"/>
                <a:gd name="T27" fmla="*/ 274 h 390"/>
                <a:gd name="T28" fmla="*/ 54 w 390"/>
                <a:gd name="T29" fmla="*/ 359 h 390"/>
                <a:gd name="T30" fmla="*/ 129 w 390"/>
                <a:gd name="T31" fmla="*/ 234 h 390"/>
                <a:gd name="T32" fmla="*/ 0 w 390"/>
                <a:gd name="T33" fmla="*/ 208 h 3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0"/>
                <a:gd name="T52" fmla="*/ 0 h 390"/>
                <a:gd name="T53" fmla="*/ 390 w 390"/>
                <a:gd name="T54" fmla="*/ 390 h 3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0" h="390">
                  <a:moveTo>
                    <a:pt x="0" y="195"/>
                  </a:moveTo>
                  <a:lnTo>
                    <a:pt x="127" y="168"/>
                  </a:lnTo>
                  <a:lnTo>
                    <a:pt x="57" y="57"/>
                  </a:lnTo>
                  <a:lnTo>
                    <a:pt x="166" y="128"/>
                  </a:lnTo>
                  <a:lnTo>
                    <a:pt x="193" y="0"/>
                  </a:lnTo>
                  <a:lnTo>
                    <a:pt x="220" y="129"/>
                  </a:lnTo>
                  <a:lnTo>
                    <a:pt x="331" y="56"/>
                  </a:lnTo>
                  <a:lnTo>
                    <a:pt x="259" y="168"/>
                  </a:lnTo>
                  <a:lnTo>
                    <a:pt x="390" y="195"/>
                  </a:lnTo>
                  <a:lnTo>
                    <a:pt x="261" y="222"/>
                  </a:lnTo>
                  <a:lnTo>
                    <a:pt x="333" y="332"/>
                  </a:lnTo>
                  <a:lnTo>
                    <a:pt x="222" y="263"/>
                  </a:lnTo>
                  <a:lnTo>
                    <a:pt x="193" y="390"/>
                  </a:lnTo>
                  <a:lnTo>
                    <a:pt x="166" y="261"/>
                  </a:lnTo>
                  <a:lnTo>
                    <a:pt x="54" y="333"/>
                  </a:lnTo>
                  <a:lnTo>
                    <a:pt x="129" y="221"/>
                  </a:lnTo>
                  <a:lnTo>
                    <a:pt x="0" y="195"/>
                  </a:lnTo>
                  <a:close/>
                </a:path>
              </a:pathLst>
            </a:custGeom>
            <a:gradFill rotWithShape="0">
              <a:gsLst>
                <a:gs pos="0">
                  <a:srgbClr val="FF9933"/>
                </a:gs>
                <a:gs pos="100000">
                  <a:srgbClr val="FF0000"/>
                </a:gs>
              </a:gsLst>
              <a:path path="rect">
                <a:fillToRect l="50000" t="50000" r="50000" b="50000"/>
              </a:path>
            </a:gradFill>
            <a:ln w="9525">
              <a:solidFill>
                <a:srgbClr val="FF0000"/>
              </a:solidFill>
              <a:miter lim="800000"/>
            </a:ln>
          </p:spPr>
          <p:txBody>
            <a:bodyPr wrap="none" anchor="ctr"/>
            <a:lstStyle/>
            <a:p>
              <a:pPr>
                <a:defRPr/>
              </a:pPr>
              <a:endParaRPr lang="zh-CN" altLang="en-US" sz="1800" b="0">
                <a:solidFill>
                  <a:srgbClr val="000000"/>
                </a:solidFill>
              </a:endParaRPr>
            </a:p>
          </p:txBody>
        </p:sp>
        <p:sp>
          <p:nvSpPr>
            <p:cNvPr id="6" name="Freeform 31"/>
            <p:cNvSpPr/>
            <p:nvPr userDrawn="1"/>
          </p:nvSpPr>
          <p:spPr bwMode="auto">
            <a:xfrm rot="1391916">
              <a:off x="0" y="0"/>
              <a:ext cx="390" cy="391"/>
            </a:xfrm>
            <a:custGeom>
              <a:avLst/>
              <a:gdLst>
                <a:gd name="T0" fmla="*/ 0 w 390"/>
                <a:gd name="T1" fmla="*/ 208 h 390"/>
                <a:gd name="T2" fmla="*/ 127 w 390"/>
                <a:gd name="T3" fmla="*/ 168 h 390"/>
                <a:gd name="T4" fmla="*/ 57 w 390"/>
                <a:gd name="T5" fmla="*/ 57 h 390"/>
                <a:gd name="T6" fmla="*/ 166 w 390"/>
                <a:gd name="T7" fmla="*/ 128 h 390"/>
                <a:gd name="T8" fmla="*/ 193 w 390"/>
                <a:gd name="T9" fmla="*/ 0 h 390"/>
                <a:gd name="T10" fmla="*/ 220 w 390"/>
                <a:gd name="T11" fmla="*/ 129 h 390"/>
                <a:gd name="T12" fmla="*/ 331 w 390"/>
                <a:gd name="T13" fmla="*/ 56 h 390"/>
                <a:gd name="T14" fmla="*/ 259 w 390"/>
                <a:gd name="T15" fmla="*/ 168 h 390"/>
                <a:gd name="T16" fmla="*/ 390 w 390"/>
                <a:gd name="T17" fmla="*/ 208 h 390"/>
                <a:gd name="T18" fmla="*/ 261 w 390"/>
                <a:gd name="T19" fmla="*/ 235 h 390"/>
                <a:gd name="T20" fmla="*/ 333 w 390"/>
                <a:gd name="T21" fmla="*/ 345 h 390"/>
                <a:gd name="T22" fmla="*/ 222 w 390"/>
                <a:gd name="T23" fmla="*/ 276 h 390"/>
                <a:gd name="T24" fmla="*/ 193 w 390"/>
                <a:gd name="T25" fmla="*/ 403 h 390"/>
                <a:gd name="T26" fmla="*/ 166 w 390"/>
                <a:gd name="T27" fmla="*/ 274 h 390"/>
                <a:gd name="T28" fmla="*/ 54 w 390"/>
                <a:gd name="T29" fmla="*/ 346 h 390"/>
                <a:gd name="T30" fmla="*/ 129 w 390"/>
                <a:gd name="T31" fmla="*/ 234 h 390"/>
                <a:gd name="T32" fmla="*/ 0 w 390"/>
                <a:gd name="T33" fmla="*/ 208 h 3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0"/>
                <a:gd name="T52" fmla="*/ 0 h 390"/>
                <a:gd name="T53" fmla="*/ 390 w 390"/>
                <a:gd name="T54" fmla="*/ 390 h 3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0" h="390">
                  <a:moveTo>
                    <a:pt x="0" y="195"/>
                  </a:moveTo>
                  <a:lnTo>
                    <a:pt x="127" y="168"/>
                  </a:lnTo>
                  <a:lnTo>
                    <a:pt x="57" y="57"/>
                  </a:lnTo>
                  <a:lnTo>
                    <a:pt x="166" y="128"/>
                  </a:lnTo>
                  <a:lnTo>
                    <a:pt x="193" y="0"/>
                  </a:lnTo>
                  <a:lnTo>
                    <a:pt x="220" y="129"/>
                  </a:lnTo>
                  <a:lnTo>
                    <a:pt x="331" y="56"/>
                  </a:lnTo>
                  <a:lnTo>
                    <a:pt x="259" y="168"/>
                  </a:lnTo>
                  <a:lnTo>
                    <a:pt x="390" y="195"/>
                  </a:lnTo>
                  <a:lnTo>
                    <a:pt x="261" y="222"/>
                  </a:lnTo>
                  <a:lnTo>
                    <a:pt x="333" y="332"/>
                  </a:lnTo>
                  <a:lnTo>
                    <a:pt x="222" y="263"/>
                  </a:lnTo>
                  <a:lnTo>
                    <a:pt x="193" y="390"/>
                  </a:lnTo>
                  <a:lnTo>
                    <a:pt x="166" y="261"/>
                  </a:lnTo>
                  <a:lnTo>
                    <a:pt x="54" y="333"/>
                  </a:lnTo>
                  <a:lnTo>
                    <a:pt x="129" y="221"/>
                  </a:lnTo>
                  <a:lnTo>
                    <a:pt x="0" y="195"/>
                  </a:lnTo>
                  <a:close/>
                </a:path>
              </a:pathLst>
            </a:custGeom>
            <a:gradFill rotWithShape="0">
              <a:gsLst>
                <a:gs pos="0">
                  <a:srgbClr val="FFFF00"/>
                </a:gs>
                <a:gs pos="100000">
                  <a:srgbClr val="FF5050"/>
                </a:gs>
              </a:gsLst>
              <a:path path="rect">
                <a:fillToRect l="50000" t="50000" r="50000" b="50000"/>
              </a:path>
            </a:gradFill>
            <a:ln w="9525">
              <a:solidFill>
                <a:srgbClr val="FF6600"/>
              </a:solidFill>
              <a:miter lim="800000"/>
            </a:ln>
          </p:spPr>
          <p:txBody>
            <a:bodyPr wrap="none" anchor="ctr"/>
            <a:lstStyle/>
            <a:p>
              <a:pPr>
                <a:defRPr/>
              </a:pPr>
              <a:endParaRPr lang="zh-CN" altLang="en-US" sz="1800" b="0">
                <a:solidFill>
                  <a:srgbClr val="000000"/>
                </a:solidFill>
              </a:endParaRPr>
            </a:p>
          </p:txBody>
        </p:sp>
        <p:sp>
          <p:nvSpPr>
            <p:cNvPr id="7" name="Oval 32"/>
            <p:cNvSpPr>
              <a:spLocks noChangeArrowheads="1"/>
            </p:cNvSpPr>
            <p:nvPr userDrawn="1"/>
          </p:nvSpPr>
          <p:spPr bwMode="auto">
            <a:xfrm>
              <a:off x="154" y="155"/>
              <a:ext cx="84" cy="83"/>
            </a:xfrm>
            <a:prstGeom prst="ellipse">
              <a:avLst/>
            </a:prstGeom>
            <a:gradFill rotWithShape="0">
              <a:gsLst>
                <a:gs pos="0">
                  <a:srgbClr val="CCFFFF"/>
                </a:gs>
                <a:gs pos="100000">
                  <a:srgbClr val="003399"/>
                </a:gs>
              </a:gsLst>
              <a:path path="shape">
                <a:fillToRect l="50000" t="50000" r="50000" b="50000"/>
              </a:path>
            </a:gradFill>
            <a:ln w="9525">
              <a:solidFill>
                <a:srgbClr val="003399"/>
              </a:solidFill>
              <a:round/>
            </a:ln>
          </p:spPr>
          <p:txBody>
            <a:bodyPr wrap="none" anchor="ctr"/>
            <a:lstStyle/>
            <a:p>
              <a:pPr algn="ctr">
                <a:defRPr/>
              </a:pPr>
              <a:endParaRPr lang="zh-CN" altLang="en-US" sz="2400" b="0">
                <a:solidFill>
                  <a:srgbClr val="333399"/>
                </a:solidFill>
                <a:latin typeface="Times New Roman" panose="02020603050405020304" pitchFamily="18" charset="0"/>
              </a:endParaRPr>
            </a:p>
          </p:txBody>
        </p:sp>
      </p:grpSp>
    </p:spTree>
    <p:extLst>
      <p:ext uri="{BB962C8B-B14F-4D97-AF65-F5344CB8AC3E}">
        <p14:creationId xmlns:p14="http://schemas.microsoft.com/office/powerpoint/2010/main" val="286768221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3_标题幻灯片">
    <p:spTree>
      <p:nvGrpSpPr>
        <p:cNvPr id="1" name=""/>
        <p:cNvGrpSpPr/>
        <p:nvPr/>
      </p:nvGrpSpPr>
      <p:grpSpPr>
        <a:xfrm>
          <a:off x="0" y="0"/>
          <a:ext cx="0" cy="0"/>
          <a:chOff x="0" y="0"/>
          <a:chExt cx="0" cy="0"/>
        </a:xfrm>
      </p:grpSpPr>
      <p:pic>
        <p:nvPicPr>
          <p:cNvPr id="3" name="Picture 2" descr="F:\刘神\中核\补充PPT\PPT 模板\2.jpg"/>
          <p:cNvPicPr>
            <a:picLocks noChangeAspect="1" noChangeArrowheads="1"/>
          </p:cNvPicPr>
          <p:nvPr userDrawn="1"/>
        </p:nvPicPr>
        <p:blipFill>
          <a:blip r:embed="rId2" cstate="print"/>
          <a:srcRect/>
          <a:stretch>
            <a:fillRect/>
          </a:stretch>
        </p:blipFill>
        <p:spPr bwMode="auto">
          <a:xfrm>
            <a:off x="0" y="0"/>
            <a:ext cx="9901238" cy="6858000"/>
          </a:xfrm>
          <a:prstGeom prst="rect">
            <a:avLst/>
          </a:prstGeom>
          <a:noFill/>
          <a:ln w="9525">
            <a:noFill/>
            <a:miter lim="800000"/>
            <a:headEnd/>
            <a:tailEnd/>
          </a:ln>
        </p:spPr>
      </p:pic>
      <p:pic>
        <p:nvPicPr>
          <p:cNvPr id="4" name="Picture 3" descr="F:\刘神\中核\补充PPT\PPT 模板\1.jpg"/>
          <p:cNvPicPr>
            <a:picLocks noChangeAspect="1" noChangeArrowheads="1"/>
          </p:cNvPicPr>
          <p:nvPr userDrawn="1"/>
        </p:nvPicPr>
        <p:blipFill>
          <a:blip r:embed="rId3" cstate="print"/>
          <a:srcRect/>
          <a:stretch>
            <a:fillRect/>
          </a:stretch>
        </p:blipFill>
        <p:spPr bwMode="auto">
          <a:xfrm>
            <a:off x="0" y="6448439"/>
            <a:ext cx="9901238" cy="409575"/>
          </a:xfrm>
          <a:prstGeom prst="rect">
            <a:avLst/>
          </a:prstGeom>
          <a:noFill/>
          <a:ln w="9525">
            <a:noFill/>
            <a:miter lim="800000"/>
            <a:headEnd/>
            <a:tailEnd/>
          </a:ln>
        </p:spPr>
      </p:pic>
      <p:pic>
        <p:nvPicPr>
          <p:cNvPr id="5" name="Picture 4" descr="F:\刘神\中核\补充PPT\PPT 模板\logo.png"/>
          <p:cNvPicPr>
            <a:picLocks noChangeAspect="1" noChangeArrowheads="1"/>
          </p:cNvPicPr>
          <p:nvPr userDrawn="1"/>
        </p:nvPicPr>
        <p:blipFill>
          <a:blip r:embed="rId4" cstate="print"/>
          <a:srcRect/>
          <a:stretch>
            <a:fillRect/>
          </a:stretch>
        </p:blipFill>
        <p:spPr bwMode="auto">
          <a:xfrm>
            <a:off x="412754" y="304800"/>
            <a:ext cx="2474913" cy="247650"/>
          </a:xfrm>
          <a:prstGeom prst="rect">
            <a:avLst/>
          </a:prstGeom>
          <a:noFill/>
          <a:ln w="9525">
            <a:noFill/>
            <a:miter lim="800000"/>
            <a:headEnd/>
            <a:tailEnd/>
          </a:ln>
        </p:spPr>
      </p:pic>
      <p:sp>
        <p:nvSpPr>
          <p:cNvPr id="15" name="Rectangle 6"/>
          <p:cNvSpPr>
            <a:spLocks noGrp="1" noChangeArrowheads="1"/>
          </p:cNvSpPr>
          <p:nvPr>
            <p:ph type="ctrTitle"/>
          </p:nvPr>
        </p:nvSpPr>
        <p:spPr>
          <a:xfrm>
            <a:off x="990038" y="2438419"/>
            <a:ext cx="7508439" cy="942975"/>
          </a:xfrm>
          <a:noFill/>
        </p:spPr>
        <p:txBody>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altLang="zh-CN" dirty="0"/>
          </a:p>
        </p:txBody>
      </p:sp>
    </p:spTree>
    <p:extLst>
      <p:ext uri="{BB962C8B-B14F-4D97-AF65-F5344CB8AC3E}">
        <p14:creationId xmlns:p14="http://schemas.microsoft.com/office/powerpoint/2010/main" val="623195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83091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3" y="2130482"/>
            <a:ext cx="8416052" cy="1470025"/>
          </a:xfrm>
        </p:spPr>
        <p:txBody>
          <a:bodyPr/>
          <a:lstStyle>
            <a:lvl1pPr>
              <a:defRPr>
                <a:solidFill>
                  <a:srgbClr val="0066CC"/>
                </a:solidFill>
              </a:defRPr>
            </a:lvl1pPr>
          </a:lstStyle>
          <a:p>
            <a:r>
              <a:rPr lang="zh-CN" altLang="en-US" dirty="0"/>
              <a:t>单击此处编辑母版标题样式</a:t>
            </a:r>
          </a:p>
        </p:txBody>
      </p:sp>
      <p:sp>
        <p:nvSpPr>
          <p:cNvPr id="3" name="副标题 2"/>
          <p:cNvSpPr>
            <a:spLocks noGrp="1"/>
          </p:cNvSpPr>
          <p:nvPr>
            <p:ph type="subTitle" idx="1"/>
          </p:nvPr>
        </p:nvSpPr>
        <p:spPr>
          <a:xfrm>
            <a:off x="1485193" y="3886200"/>
            <a:ext cx="6930867" cy="1752600"/>
          </a:xfrm>
        </p:spPr>
        <p:txBody>
          <a:bodyPr/>
          <a:lstStyle>
            <a:lvl1pPr marL="0" indent="0" algn="ctr">
              <a:buNone/>
              <a:defRPr baseline="0">
                <a:solidFill>
                  <a:srgbClr val="FF9900"/>
                </a:solidFill>
                <a:latin typeface="黑体" panose="02010609060101010101" pitchFamily="49" charset="-122"/>
                <a:ea typeface="黑体" panose="02010609060101010101" pitchFamily="49" charset="-122"/>
              </a:defRPr>
            </a:lvl1pPr>
            <a:lvl2pPr marL="457047" indent="0" algn="ctr">
              <a:buNone/>
              <a:defRPr/>
            </a:lvl2pPr>
            <a:lvl3pPr marL="914094" indent="0" algn="ctr">
              <a:buNone/>
              <a:defRPr/>
            </a:lvl3pPr>
            <a:lvl4pPr marL="1371142" indent="0" algn="ctr">
              <a:buNone/>
              <a:defRPr/>
            </a:lvl4pPr>
            <a:lvl5pPr marL="1828188" indent="0" algn="ctr">
              <a:buNone/>
              <a:defRPr/>
            </a:lvl5pPr>
            <a:lvl6pPr marL="2285234" indent="0" algn="ctr">
              <a:buNone/>
              <a:defRPr/>
            </a:lvl6pPr>
            <a:lvl7pPr marL="2742282" indent="0" algn="ctr">
              <a:buNone/>
              <a:defRPr/>
            </a:lvl7pPr>
            <a:lvl8pPr marL="3199328" indent="0" algn="ctr">
              <a:buNone/>
              <a:defRPr/>
            </a:lvl8pPr>
            <a:lvl9pPr marL="3656376" indent="0" algn="ctr">
              <a:buNone/>
              <a:defRPr/>
            </a:lvl9pPr>
          </a:lstStyle>
          <a:p>
            <a:r>
              <a:rPr lang="zh-CN" altLang="en-US" dirty="0"/>
              <a:t>单击此处编辑母版副标题样式</a:t>
            </a:r>
          </a:p>
        </p:txBody>
      </p:sp>
    </p:spTree>
  </p:cSld>
  <p:clrMapOvr>
    <a:masterClrMapping/>
  </p:clrMapOvr>
  <p:transition>
    <p:fade/>
  </p:transition>
  <p:hf sldNum="0"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solidFill>
                  <a:srgbClr val="0066CC"/>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solidFill>
                  <a:srgbClr val="FF990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593" y="2130480"/>
            <a:ext cx="8416052" cy="1470025"/>
          </a:xfrm>
        </p:spPr>
        <p:txBody>
          <a:bodyPr/>
          <a:lstStyle/>
          <a:p>
            <a:r>
              <a:rPr lang="zh-CN" altLang="en-US"/>
              <a:t>单击此处编辑母版标题样式</a:t>
            </a:r>
          </a:p>
        </p:txBody>
      </p:sp>
      <p:sp>
        <p:nvSpPr>
          <p:cNvPr id="3" name="副标题 2"/>
          <p:cNvSpPr>
            <a:spLocks noGrp="1"/>
          </p:cNvSpPr>
          <p:nvPr>
            <p:ph type="subTitle" idx="1"/>
          </p:nvPr>
        </p:nvSpPr>
        <p:spPr>
          <a:xfrm>
            <a:off x="1485193" y="3886200"/>
            <a:ext cx="6930867" cy="1752600"/>
          </a:xfrm>
        </p:spPr>
        <p:txBody>
          <a:bodyPr/>
          <a:lstStyle>
            <a:lvl1pPr marL="0" indent="0" algn="ctr">
              <a:buNone/>
              <a:defRPr/>
            </a:lvl1pPr>
            <a:lvl2pPr marL="457047" indent="0" algn="ctr">
              <a:buNone/>
              <a:defRPr/>
            </a:lvl2pPr>
            <a:lvl3pPr marL="914094" indent="0" algn="ctr">
              <a:buNone/>
              <a:defRPr/>
            </a:lvl3pPr>
            <a:lvl4pPr marL="1371142" indent="0" algn="ctr">
              <a:buNone/>
              <a:defRPr/>
            </a:lvl4pPr>
            <a:lvl5pPr marL="1828188" indent="0" algn="ctr">
              <a:buNone/>
              <a:defRPr/>
            </a:lvl5pPr>
            <a:lvl6pPr marL="2285234" indent="0" algn="ctr">
              <a:buNone/>
              <a:defRPr/>
            </a:lvl6pPr>
            <a:lvl7pPr marL="2742282" indent="0" algn="ctr">
              <a:buNone/>
              <a:defRPr/>
            </a:lvl7pPr>
            <a:lvl8pPr marL="3199328" indent="0" algn="ctr">
              <a:buNone/>
              <a:defRPr/>
            </a:lvl8pPr>
            <a:lvl9pPr marL="3656376"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b="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b="1"/>
            </a:lvl1pPr>
          </a:lstStyle>
          <a:p>
            <a:pPr>
              <a:defRPr/>
            </a:pPr>
            <a:fld id="{C64B24A6-0ECA-43A9-B560-41A4681EEE7E}" type="slidenum">
              <a:rPr lang="en-US" altLang="zh-CN"/>
              <a:pPr>
                <a:defRPr/>
              </a:pPr>
              <a:t>‹#›</a:t>
            </a:fld>
            <a:endParaRPr lang="en-US" altLang="zh-CN" dirty="0"/>
          </a:p>
        </p:txBody>
      </p:sp>
    </p:spTree>
    <p:extLst>
      <p:ext uri="{BB962C8B-B14F-4D97-AF65-F5344CB8AC3E}">
        <p14:creationId xmlns:p14="http://schemas.microsoft.com/office/powerpoint/2010/main" val="104562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b="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b="1"/>
            </a:lvl1pPr>
          </a:lstStyle>
          <a:p>
            <a:pPr>
              <a:defRPr/>
            </a:pPr>
            <a:fld id="{A75C2876-CBC2-4147-8ABB-E6E379442D09}" type="slidenum">
              <a:rPr lang="en-US" altLang="zh-CN"/>
              <a:pPr>
                <a:defRPr/>
              </a:pPr>
              <a:t>‹#›</a:t>
            </a:fld>
            <a:endParaRPr lang="en-US" altLang="zh-CN" dirty="0"/>
          </a:p>
        </p:txBody>
      </p:sp>
    </p:spTree>
    <p:extLst>
      <p:ext uri="{BB962C8B-B14F-4D97-AF65-F5344CB8AC3E}">
        <p14:creationId xmlns:p14="http://schemas.microsoft.com/office/powerpoint/2010/main" val="713915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130" y="4406953"/>
            <a:ext cx="8416052"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130" y="2906715"/>
            <a:ext cx="8416052" cy="1500187"/>
          </a:xfrm>
        </p:spPr>
        <p:txBody>
          <a:bodyPr anchor="b"/>
          <a:lstStyle>
            <a:lvl1pPr marL="0" indent="0">
              <a:buNone/>
              <a:defRPr sz="2000"/>
            </a:lvl1pPr>
            <a:lvl2pPr marL="457047" indent="0">
              <a:buNone/>
              <a:defRPr sz="1800"/>
            </a:lvl2pPr>
            <a:lvl3pPr marL="914094" indent="0">
              <a:buNone/>
              <a:defRPr sz="1600"/>
            </a:lvl3pPr>
            <a:lvl4pPr marL="1371142" indent="0">
              <a:buNone/>
              <a:defRPr sz="1400"/>
            </a:lvl4pPr>
            <a:lvl5pPr marL="1828188" indent="0">
              <a:buNone/>
              <a:defRPr sz="1400"/>
            </a:lvl5pPr>
            <a:lvl6pPr marL="2285234" indent="0">
              <a:buNone/>
              <a:defRPr sz="1400"/>
            </a:lvl6pPr>
            <a:lvl7pPr marL="2742282" indent="0">
              <a:buNone/>
              <a:defRPr sz="1400"/>
            </a:lvl7pPr>
            <a:lvl8pPr marL="3199328" indent="0">
              <a:buNone/>
              <a:defRPr sz="1400"/>
            </a:lvl8pPr>
            <a:lvl9pPr marL="3656376"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b="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b="1"/>
            </a:lvl1pPr>
          </a:lstStyle>
          <a:p>
            <a:pPr>
              <a:defRPr/>
            </a:pPr>
            <a:fld id="{6141BCDA-4183-4B31-BFC4-8E3A5868CB78}" type="slidenum">
              <a:rPr lang="en-US" altLang="zh-CN"/>
              <a:pPr>
                <a:defRPr/>
              </a:pPr>
              <a:t>‹#›</a:t>
            </a:fld>
            <a:endParaRPr lang="en-US" altLang="zh-CN" dirty="0"/>
          </a:p>
        </p:txBody>
      </p:sp>
    </p:spTree>
    <p:extLst>
      <p:ext uri="{BB962C8B-B14F-4D97-AF65-F5344CB8AC3E}">
        <p14:creationId xmlns:p14="http://schemas.microsoft.com/office/powerpoint/2010/main" val="183680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065" y="990655"/>
            <a:ext cx="437304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3129" y="990655"/>
            <a:ext cx="437304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b="1"/>
            </a:lvl1pPr>
          </a:lstStyle>
          <a:p>
            <a:pPr>
              <a:defRPr/>
            </a:pPr>
            <a:endParaRPr lang="en-US" altLang="zh-CN"/>
          </a:p>
        </p:txBody>
      </p:sp>
      <p:sp>
        <p:nvSpPr>
          <p:cNvPr id="6"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b="1"/>
            </a:lvl1pPr>
          </a:lstStyle>
          <a:p>
            <a:pPr>
              <a:defRPr/>
            </a:pPr>
            <a:fld id="{97E9BC63-D3F0-4E8A-8872-CCCD5D63ECF5}" type="slidenum">
              <a:rPr lang="en-US" altLang="zh-CN"/>
              <a:pPr>
                <a:defRPr/>
              </a:pPr>
              <a:t>‹#›</a:t>
            </a:fld>
            <a:endParaRPr lang="en-US" altLang="zh-CN" dirty="0"/>
          </a:p>
        </p:txBody>
      </p:sp>
    </p:spTree>
    <p:extLst>
      <p:ext uri="{BB962C8B-B14F-4D97-AF65-F5344CB8AC3E}">
        <p14:creationId xmlns:p14="http://schemas.microsoft.com/office/powerpoint/2010/main" val="37193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062" y="274638"/>
            <a:ext cx="8911114"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062" y="1535113"/>
            <a:ext cx="4374766" cy="639762"/>
          </a:xfrm>
        </p:spPr>
        <p:txBody>
          <a:bodyPr anchor="b"/>
          <a:lstStyle>
            <a:lvl1pPr marL="0" indent="0">
              <a:buNone/>
              <a:defRPr sz="2400" b="1"/>
            </a:lvl1pPr>
            <a:lvl2pPr marL="457047" indent="0">
              <a:buNone/>
              <a:defRPr sz="2000" b="1"/>
            </a:lvl2pPr>
            <a:lvl3pPr marL="914094" indent="0">
              <a:buNone/>
              <a:defRPr sz="1800" b="1"/>
            </a:lvl3pPr>
            <a:lvl4pPr marL="1371142" indent="0">
              <a:buNone/>
              <a:defRPr sz="1600" b="1"/>
            </a:lvl4pPr>
            <a:lvl5pPr marL="1828188" indent="0">
              <a:buNone/>
              <a:defRPr sz="1600" b="1"/>
            </a:lvl5pPr>
            <a:lvl6pPr marL="2285234" indent="0">
              <a:buNone/>
              <a:defRPr sz="1600" b="1"/>
            </a:lvl6pPr>
            <a:lvl7pPr marL="2742282" indent="0">
              <a:buNone/>
              <a:defRPr sz="1600" b="1"/>
            </a:lvl7pPr>
            <a:lvl8pPr marL="3199328" indent="0">
              <a:buNone/>
              <a:defRPr sz="1600" b="1"/>
            </a:lvl8pPr>
            <a:lvl9pPr marL="3656376"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062" y="2174875"/>
            <a:ext cx="43747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29722" y="1535113"/>
            <a:ext cx="4376485" cy="639762"/>
          </a:xfrm>
        </p:spPr>
        <p:txBody>
          <a:bodyPr anchor="b"/>
          <a:lstStyle>
            <a:lvl1pPr marL="0" indent="0">
              <a:buNone/>
              <a:defRPr sz="2400" b="1"/>
            </a:lvl1pPr>
            <a:lvl2pPr marL="457047" indent="0">
              <a:buNone/>
              <a:defRPr sz="2000" b="1"/>
            </a:lvl2pPr>
            <a:lvl3pPr marL="914094" indent="0">
              <a:buNone/>
              <a:defRPr sz="1800" b="1"/>
            </a:lvl3pPr>
            <a:lvl4pPr marL="1371142" indent="0">
              <a:buNone/>
              <a:defRPr sz="1600" b="1"/>
            </a:lvl4pPr>
            <a:lvl5pPr marL="1828188" indent="0">
              <a:buNone/>
              <a:defRPr sz="1600" b="1"/>
            </a:lvl5pPr>
            <a:lvl6pPr marL="2285234" indent="0">
              <a:buNone/>
              <a:defRPr sz="1600" b="1"/>
            </a:lvl6pPr>
            <a:lvl7pPr marL="2742282" indent="0">
              <a:buNone/>
              <a:defRPr sz="1600" b="1"/>
            </a:lvl7pPr>
            <a:lvl8pPr marL="3199328" indent="0">
              <a:buNone/>
              <a:defRPr sz="1600" b="1"/>
            </a:lvl8pPr>
            <a:lvl9pPr marL="3656376"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29722" y="2174875"/>
            <a:ext cx="43764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b="1"/>
            </a:lvl1pPr>
          </a:lstStyle>
          <a:p>
            <a:pPr>
              <a:defRPr/>
            </a:pPr>
            <a:endParaRPr lang="en-US" altLang="zh-CN"/>
          </a:p>
        </p:txBody>
      </p:sp>
      <p:sp>
        <p:nvSpPr>
          <p:cNvPr id="8"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b="1"/>
            </a:lvl1pPr>
          </a:lstStyle>
          <a:p>
            <a:pPr>
              <a:defRPr/>
            </a:pPr>
            <a:fld id="{0A7D544D-F13E-4B83-B856-5452594E20F2}" type="slidenum">
              <a:rPr lang="en-US" altLang="zh-CN"/>
              <a:pPr>
                <a:defRPr/>
              </a:pPr>
              <a:t>‹#›</a:t>
            </a:fld>
            <a:endParaRPr lang="en-US" altLang="zh-CN" dirty="0"/>
          </a:p>
        </p:txBody>
      </p:sp>
    </p:spTree>
    <p:extLst>
      <p:ext uri="{BB962C8B-B14F-4D97-AF65-F5344CB8AC3E}">
        <p14:creationId xmlns:p14="http://schemas.microsoft.com/office/powerpoint/2010/main" val="386008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b="1"/>
            </a:lvl1pPr>
          </a:lstStyle>
          <a:p>
            <a:pPr>
              <a:defRPr/>
            </a:pPr>
            <a:endParaRPr lang="en-US" altLang="zh-CN"/>
          </a:p>
        </p:txBody>
      </p:sp>
      <p:sp>
        <p:nvSpPr>
          <p:cNvPr id="4" name="Rectangle 5"/>
          <p:cNvSpPr>
            <a:spLocks noGrp="1" noChangeArrowheads="1"/>
          </p:cNvSpPr>
          <p:nvPr>
            <p:ph type="ftr" sz="quarter" idx="11"/>
          </p:nvPr>
        </p:nvSpPr>
        <p:spPr/>
        <p:txBody>
          <a:bodyPr/>
          <a:lstStyle>
            <a:lvl1pPr>
              <a:defRPr b="1"/>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b="1"/>
            </a:lvl1pPr>
          </a:lstStyle>
          <a:p>
            <a:pPr>
              <a:defRPr/>
            </a:pPr>
            <a:fld id="{1CF91F22-8E1C-4CD6-A637-F2FD3366C562}" type="slidenum">
              <a:rPr lang="en-US" altLang="zh-CN"/>
              <a:pPr>
                <a:defRPr/>
              </a:pPr>
              <a:t>‹#›</a:t>
            </a:fld>
            <a:endParaRPr lang="en-US" altLang="zh-CN" dirty="0"/>
          </a:p>
        </p:txBody>
      </p:sp>
    </p:spTree>
    <p:extLst>
      <p:ext uri="{BB962C8B-B14F-4D97-AF65-F5344CB8AC3E}">
        <p14:creationId xmlns:p14="http://schemas.microsoft.com/office/powerpoint/2010/main" val="40759661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3.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2" descr="C:\Users\Administrator\Desktop\新建文件夹\未标题-1.jpg"/>
          <p:cNvPicPr>
            <a:picLocks noChangeAspect="1" noChangeArrowheads="1"/>
          </p:cNvPicPr>
          <p:nvPr/>
        </p:nvPicPr>
        <p:blipFill>
          <a:blip r:embed="rId4" cstate="print"/>
          <a:srcRect/>
          <a:stretch>
            <a:fillRect/>
          </a:stretch>
        </p:blipFill>
        <p:spPr bwMode="auto">
          <a:xfrm>
            <a:off x="3178" y="0"/>
            <a:ext cx="9898063" cy="6858000"/>
          </a:xfrm>
          <a:prstGeom prst="rect">
            <a:avLst/>
          </a:prstGeom>
          <a:noFill/>
          <a:ln w="9525">
            <a:noFill/>
            <a:miter lim="800000"/>
            <a:headEnd/>
            <a:tailEnd/>
          </a:ln>
        </p:spPr>
      </p:pic>
      <p:sp>
        <p:nvSpPr>
          <p:cNvPr id="1027" name="Line 27"/>
          <p:cNvSpPr>
            <a:spLocks noChangeShapeType="1"/>
          </p:cNvSpPr>
          <p:nvPr/>
        </p:nvSpPr>
        <p:spPr bwMode="auto">
          <a:xfrm>
            <a:off x="660400" y="852488"/>
            <a:ext cx="8910638" cy="0"/>
          </a:xfrm>
          <a:prstGeom prst="line">
            <a:avLst/>
          </a:prstGeom>
          <a:noFill/>
          <a:ln w="38100">
            <a:solidFill>
              <a:srgbClr val="FF3300"/>
            </a:solidFill>
            <a:round/>
          </a:ln>
        </p:spPr>
        <p:txBody>
          <a:bodyPr wrap="none" lIns="91410" tIns="45704" rIns="91410" bIns="45704" anchor="ctr"/>
          <a:lstStyle/>
          <a:p>
            <a:pPr>
              <a:defRPr/>
            </a:pPr>
            <a:endParaRPr lang="zh-CN" altLang="en-US"/>
          </a:p>
        </p:txBody>
      </p:sp>
      <p:graphicFrame>
        <p:nvGraphicFramePr>
          <p:cNvPr id="1026" name="Object 28"/>
          <p:cNvGraphicFramePr>
            <a:graphicFrameLocks noChangeAspect="1"/>
          </p:cNvGraphicFramePr>
          <p:nvPr/>
        </p:nvGraphicFramePr>
        <p:xfrm>
          <a:off x="8304215" y="700092"/>
          <a:ext cx="1235075" cy="403225"/>
        </p:xfrm>
        <a:graphic>
          <a:graphicData uri="http://schemas.openxmlformats.org/presentationml/2006/ole">
            <mc:AlternateContent xmlns:mc="http://schemas.openxmlformats.org/markup-compatibility/2006">
              <mc:Choice xmlns:v="urn:schemas-microsoft-com:vml" Requires="v">
                <p:oleObj spid="_x0000_s189338" r:id="rId5" imgW="7645400" imgH="2497455" progId="">
                  <p:embed/>
                </p:oleObj>
              </mc:Choice>
              <mc:Fallback>
                <p:oleObj r:id="rId5" imgW="7645400" imgH="2497455" progId="">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5" y="700092"/>
                        <a:ext cx="1235075" cy="4032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0" name="Group 9"/>
          <p:cNvGrpSpPr/>
          <p:nvPr/>
        </p:nvGrpSpPr>
        <p:grpSpPr bwMode="auto">
          <a:xfrm>
            <a:off x="330200" y="623888"/>
            <a:ext cx="495300" cy="457200"/>
            <a:chOff x="0" y="0"/>
            <a:chExt cx="390" cy="396"/>
          </a:xfrm>
        </p:grpSpPr>
        <p:sp>
          <p:nvSpPr>
            <p:cNvPr id="3" name="Freeform 30"/>
            <p:cNvSpPr/>
            <p:nvPr userDrawn="1"/>
          </p:nvSpPr>
          <p:spPr bwMode="auto">
            <a:xfrm>
              <a:off x="0" y="5"/>
              <a:ext cx="390" cy="392"/>
            </a:xfrm>
            <a:custGeom>
              <a:avLst/>
              <a:gdLst>
                <a:gd name="T0" fmla="*/ 0 w 390"/>
                <a:gd name="T1" fmla="*/ 206 h 390"/>
                <a:gd name="T2" fmla="*/ 127 w 390"/>
                <a:gd name="T3" fmla="*/ 179 h 390"/>
                <a:gd name="T4" fmla="*/ 57 w 390"/>
                <a:gd name="T5" fmla="*/ 57 h 390"/>
                <a:gd name="T6" fmla="*/ 166 w 390"/>
                <a:gd name="T7" fmla="*/ 139 h 390"/>
                <a:gd name="T8" fmla="*/ 193 w 390"/>
                <a:gd name="T9" fmla="*/ 0 h 390"/>
                <a:gd name="T10" fmla="*/ 220 w 390"/>
                <a:gd name="T11" fmla="*/ 140 h 390"/>
                <a:gd name="T12" fmla="*/ 331 w 390"/>
                <a:gd name="T13" fmla="*/ 56 h 390"/>
                <a:gd name="T14" fmla="*/ 259 w 390"/>
                <a:gd name="T15" fmla="*/ 179 h 390"/>
                <a:gd name="T16" fmla="*/ 390 w 390"/>
                <a:gd name="T17" fmla="*/ 206 h 390"/>
                <a:gd name="T18" fmla="*/ 261 w 390"/>
                <a:gd name="T19" fmla="*/ 233 h 390"/>
                <a:gd name="T20" fmla="*/ 333 w 390"/>
                <a:gd name="T21" fmla="*/ 354 h 390"/>
                <a:gd name="T22" fmla="*/ 222 w 390"/>
                <a:gd name="T23" fmla="*/ 274 h 390"/>
                <a:gd name="T24" fmla="*/ 193 w 390"/>
                <a:gd name="T25" fmla="*/ 412 h 390"/>
                <a:gd name="T26" fmla="*/ 166 w 390"/>
                <a:gd name="T27" fmla="*/ 272 h 390"/>
                <a:gd name="T28" fmla="*/ 54 w 390"/>
                <a:gd name="T29" fmla="*/ 355 h 390"/>
                <a:gd name="T30" fmla="*/ 129 w 390"/>
                <a:gd name="T31" fmla="*/ 232 h 390"/>
                <a:gd name="T32" fmla="*/ 0 w 390"/>
                <a:gd name="T33" fmla="*/ 206 h 3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0"/>
                <a:gd name="T52" fmla="*/ 0 h 390"/>
                <a:gd name="T53" fmla="*/ 390 w 390"/>
                <a:gd name="T54" fmla="*/ 390 h 3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0" h="390">
                  <a:moveTo>
                    <a:pt x="0" y="195"/>
                  </a:moveTo>
                  <a:lnTo>
                    <a:pt x="127" y="168"/>
                  </a:lnTo>
                  <a:lnTo>
                    <a:pt x="57" y="57"/>
                  </a:lnTo>
                  <a:lnTo>
                    <a:pt x="166" y="128"/>
                  </a:lnTo>
                  <a:lnTo>
                    <a:pt x="193" y="0"/>
                  </a:lnTo>
                  <a:lnTo>
                    <a:pt x="220" y="129"/>
                  </a:lnTo>
                  <a:lnTo>
                    <a:pt x="331" y="56"/>
                  </a:lnTo>
                  <a:lnTo>
                    <a:pt x="259" y="168"/>
                  </a:lnTo>
                  <a:lnTo>
                    <a:pt x="390" y="195"/>
                  </a:lnTo>
                  <a:lnTo>
                    <a:pt x="261" y="222"/>
                  </a:lnTo>
                  <a:lnTo>
                    <a:pt x="333" y="332"/>
                  </a:lnTo>
                  <a:lnTo>
                    <a:pt x="222" y="263"/>
                  </a:lnTo>
                  <a:lnTo>
                    <a:pt x="193" y="390"/>
                  </a:lnTo>
                  <a:lnTo>
                    <a:pt x="166" y="261"/>
                  </a:lnTo>
                  <a:lnTo>
                    <a:pt x="54" y="333"/>
                  </a:lnTo>
                  <a:lnTo>
                    <a:pt x="129" y="221"/>
                  </a:lnTo>
                  <a:lnTo>
                    <a:pt x="0" y="195"/>
                  </a:lnTo>
                  <a:close/>
                </a:path>
              </a:pathLst>
            </a:custGeom>
            <a:gradFill rotWithShape="0">
              <a:gsLst>
                <a:gs pos="0">
                  <a:srgbClr val="FF9933"/>
                </a:gs>
                <a:gs pos="100000">
                  <a:srgbClr val="FF0000"/>
                </a:gs>
              </a:gsLst>
              <a:path path="rect">
                <a:fillToRect l="50000" t="50000" r="50000" b="50000"/>
              </a:path>
            </a:gradFill>
            <a:ln w="9525">
              <a:solidFill>
                <a:srgbClr val="FF0000"/>
              </a:solidFill>
              <a:miter lim="800000"/>
            </a:ln>
          </p:spPr>
          <p:txBody>
            <a:bodyPr wrap="none" anchor="ctr"/>
            <a:lstStyle/>
            <a:p>
              <a:pPr>
                <a:defRPr/>
              </a:pPr>
              <a:endParaRPr lang="zh-CN" altLang="en-US"/>
            </a:p>
          </p:txBody>
        </p:sp>
        <p:sp>
          <p:nvSpPr>
            <p:cNvPr id="1031" name="Freeform 31"/>
            <p:cNvSpPr/>
            <p:nvPr userDrawn="1"/>
          </p:nvSpPr>
          <p:spPr bwMode="auto">
            <a:xfrm rot="1391916">
              <a:off x="0" y="0"/>
              <a:ext cx="390" cy="391"/>
            </a:xfrm>
            <a:custGeom>
              <a:avLst/>
              <a:gdLst>
                <a:gd name="T0" fmla="*/ 0 w 390"/>
                <a:gd name="T1" fmla="*/ 206 h 390"/>
                <a:gd name="T2" fmla="*/ 127 w 390"/>
                <a:gd name="T3" fmla="*/ 168 h 390"/>
                <a:gd name="T4" fmla="*/ 57 w 390"/>
                <a:gd name="T5" fmla="*/ 57 h 390"/>
                <a:gd name="T6" fmla="*/ 166 w 390"/>
                <a:gd name="T7" fmla="*/ 128 h 390"/>
                <a:gd name="T8" fmla="*/ 193 w 390"/>
                <a:gd name="T9" fmla="*/ 0 h 390"/>
                <a:gd name="T10" fmla="*/ 220 w 390"/>
                <a:gd name="T11" fmla="*/ 129 h 390"/>
                <a:gd name="T12" fmla="*/ 331 w 390"/>
                <a:gd name="T13" fmla="*/ 56 h 390"/>
                <a:gd name="T14" fmla="*/ 259 w 390"/>
                <a:gd name="T15" fmla="*/ 168 h 390"/>
                <a:gd name="T16" fmla="*/ 390 w 390"/>
                <a:gd name="T17" fmla="*/ 206 h 390"/>
                <a:gd name="T18" fmla="*/ 261 w 390"/>
                <a:gd name="T19" fmla="*/ 233 h 390"/>
                <a:gd name="T20" fmla="*/ 333 w 390"/>
                <a:gd name="T21" fmla="*/ 343 h 390"/>
                <a:gd name="T22" fmla="*/ 222 w 390"/>
                <a:gd name="T23" fmla="*/ 274 h 390"/>
                <a:gd name="T24" fmla="*/ 193 w 390"/>
                <a:gd name="T25" fmla="*/ 401 h 390"/>
                <a:gd name="T26" fmla="*/ 166 w 390"/>
                <a:gd name="T27" fmla="*/ 272 h 390"/>
                <a:gd name="T28" fmla="*/ 54 w 390"/>
                <a:gd name="T29" fmla="*/ 344 h 390"/>
                <a:gd name="T30" fmla="*/ 129 w 390"/>
                <a:gd name="T31" fmla="*/ 232 h 390"/>
                <a:gd name="T32" fmla="*/ 0 w 390"/>
                <a:gd name="T33" fmla="*/ 206 h 3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0"/>
                <a:gd name="T52" fmla="*/ 0 h 390"/>
                <a:gd name="T53" fmla="*/ 390 w 390"/>
                <a:gd name="T54" fmla="*/ 390 h 3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0" h="390">
                  <a:moveTo>
                    <a:pt x="0" y="195"/>
                  </a:moveTo>
                  <a:lnTo>
                    <a:pt x="127" y="168"/>
                  </a:lnTo>
                  <a:lnTo>
                    <a:pt x="57" y="57"/>
                  </a:lnTo>
                  <a:lnTo>
                    <a:pt x="166" y="128"/>
                  </a:lnTo>
                  <a:lnTo>
                    <a:pt x="193" y="0"/>
                  </a:lnTo>
                  <a:lnTo>
                    <a:pt x="220" y="129"/>
                  </a:lnTo>
                  <a:lnTo>
                    <a:pt x="331" y="56"/>
                  </a:lnTo>
                  <a:lnTo>
                    <a:pt x="259" y="168"/>
                  </a:lnTo>
                  <a:lnTo>
                    <a:pt x="390" y="195"/>
                  </a:lnTo>
                  <a:lnTo>
                    <a:pt x="261" y="222"/>
                  </a:lnTo>
                  <a:lnTo>
                    <a:pt x="333" y="332"/>
                  </a:lnTo>
                  <a:lnTo>
                    <a:pt x="222" y="263"/>
                  </a:lnTo>
                  <a:lnTo>
                    <a:pt x="193" y="390"/>
                  </a:lnTo>
                  <a:lnTo>
                    <a:pt x="166" y="261"/>
                  </a:lnTo>
                  <a:lnTo>
                    <a:pt x="54" y="333"/>
                  </a:lnTo>
                  <a:lnTo>
                    <a:pt x="129" y="221"/>
                  </a:lnTo>
                  <a:lnTo>
                    <a:pt x="0" y="195"/>
                  </a:lnTo>
                  <a:close/>
                </a:path>
              </a:pathLst>
            </a:custGeom>
            <a:gradFill rotWithShape="0">
              <a:gsLst>
                <a:gs pos="0">
                  <a:srgbClr val="FFFF00"/>
                </a:gs>
                <a:gs pos="100000">
                  <a:srgbClr val="FF5050"/>
                </a:gs>
              </a:gsLst>
              <a:path path="rect">
                <a:fillToRect l="50000" t="50000" r="50000" b="50000"/>
              </a:path>
            </a:gradFill>
            <a:ln w="9525">
              <a:solidFill>
                <a:srgbClr val="FF6600"/>
              </a:solidFill>
              <a:miter lim="800000"/>
            </a:ln>
          </p:spPr>
          <p:txBody>
            <a:bodyPr wrap="none" anchor="ctr"/>
            <a:lstStyle/>
            <a:p>
              <a:pPr>
                <a:defRPr/>
              </a:pPr>
              <a:endParaRPr lang="zh-CN" altLang="en-US"/>
            </a:p>
          </p:txBody>
        </p:sp>
        <p:sp>
          <p:nvSpPr>
            <p:cNvPr id="1032" name="Oval 32"/>
            <p:cNvSpPr>
              <a:spLocks noChangeArrowheads="1"/>
            </p:cNvSpPr>
            <p:nvPr userDrawn="1"/>
          </p:nvSpPr>
          <p:spPr bwMode="auto">
            <a:xfrm>
              <a:off x="154" y="155"/>
              <a:ext cx="84" cy="83"/>
            </a:xfrm>
            <a:prstGeom prst="ellipse">
              <a:avLst/>
            </a:prstGeom>
            <a:gradFill rotWithShape="0">
              <a:gsLst>
                <a:gs pos="0">
                  <a:srgbClr val="CCFFFF"/>
                </a:gs>
                <a:gs pos="100000">
                  <a:srgbClr val="003399"/>
                </a:gs>
              </a:gsLst>
              <a:path path="shape">
                <a:fillToRect l="50000" t="50000" r="50000" b="50000"/>
              </a:path>
            </a:gradFill>
            <a:ln w="9525">
              <a:solidFill>
                <a:srgbClr val="003399"/>
              </a:solidFill>
              <a:round/>
            </a:ln>
          </p:spPr>
          <p:txBody>
            <a:bodyPr wrap="none" anchor="ctr"/>
            <a:lstStyle/>
            <a:p>
              <a:pPr algn="ctr">
                <a:defRPr/>
              </a:pPr>
              <a:endParaRPr lang="zh-CN" altLang="en-US" sz="2400" b="0">
                <a:solidFill>
                  <a:srgbClr val="C0504D"/>
                </a:solidFill>
                <a:latin typeface="Times New Roman" panose="02020603050405020304" pitchFamily="18" charset="0"/>
              </a:endParaRPr>
            </a:p>
          </p:txBody>
        </p:sp>
      </p:grpSp>
    </p:spTree>
  </p:cSld>
  <p:clrMap bg1="lt1" tx1="dk1" bg2="lt2" tx2="dk2" accent1="accent1" accent2="accent2" accent3="accent3" accent4="accent4" accent5="accent5" accent6="accent6" hlink="hlink" folHlink="folHlink"/>
  <p:sldLayoutIdLst>
    <p:sldLayoutId id="2147483649" r:id="rId1"/>
  </p:sldLayoutIdLst>
  <p:transition/>
  <p:hf hdr="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Verdana" panose="020B0604030504040204" pitchFamily="34" charset="0"/>
          <a:ea typeface="微软雅黑" panose="020B0503020204020204" pitchFamily="34" charset="-122"/>
        </a:defRPr>
      </a:lvl2pPr>
      <a:lvl3pPr algn="l" rtl="0" eaLnBrk="0" fontAlgn="base" hangingPunct="0">
        <a:spcBef>
          <a:spcPct val="0"/>
        </a:spcBef>
        <a:spcAft>
          <a:spcPct val="0"/>
        </a:spcAft>
        <a:defRPr sz="3200">
          <a:solidFill>
            <a:schemeClr val="bg1"/>
          </a:solidFill>
          <a:latin typeface="Verdana" panose="020B0604030504040204" pitchFamily="34" charset="0"/>
          <a:ea typeface="微软雅黑" panose="020B0503020204020204" pitchFamily="34" charset="-122"/>
        </a:defRPr>
      </a:lvl3pPr>
      <a:lvl4pPr algn="l" rtl="0" eaLnBrk="0" fontAlgn="base" hangingPunct="0">
        <a:spcBef>
          <a:spcPct val="0"/>
        </a:spcBef>
        <a:spcAft>
          <a:spcPct val="0"/>
        </a:spcAft>
        <a:defRPr sz="3200">
          <a:solidFill>
            <a:schemeClr val="bg1"/>
          </a:solidFill>
          <a:latin typeface="Verdana" panose="020B0604030504040204" pitchFamily="34" charset="0"/>
          <a:ea typeface="微软雅黑" panose="020B0503020204020204" pitchFamily="34" charset="-122"/>
        </a:defRPr>
      </a:lvl4pPr>
      <a:lvl5pPr algn="l" rtl="0" eaLnBrk="0" fontAlgn="base" hangingPunct="0">
        <a:spcBef>
          <a:spcPct val="0"/>
        </a:spcBef>
        <a:spcAft>
          <a:spcPct val="0"/>
        </a:spcAft>
        <a:defRPr sz="3200">
          <a:solidFill>
            <a:schemeClr val="bg1"/>
          </a:solidFill>
          <a:latin typeface="Verdana" panose="020B0604030504040204" pitchFamily="34" charset="0"/>
          <a:ea typeface="微软雅黑" panose="020B0503020204020204" pitchFamily="34" charset="-122"/>
        </a:defRPr>
      </a:lvl5pPr>
      <a:lvl6pPr marL="457047" algn="l" rtl="0" eaLnBrk="0" fontAlgn="base" hangingPunct="0">
        <a:spcBef>
          <a:spcPct val="0"/>
        </a:spcBef>
        <a:spcAft>
          <a:spcPct val="0"/>
        </a:spcAft>
        <a:defRPr sz="3200">
          <a:solidFill>
            <a:schemeClr val="bg1"/>
          </a:solidFill>
          <a:latin typeface="Verdana" panose="020B0604030504040204" pitchFamily="34" charset="0"/>
          <a:ea typeface="微软雅黑" panose="020B0503020204020204" pitchFamily="34" charset="-122"/>
        </a:defRPr>
      </a:lvl6pPr>
      <a:lvl7pPr marL="914094" algn="l" rtl="0" eaLnBrk="0" fontAlgn="base" hangingPunct="0">
        <a:spcBef>
          <a:spcPct val="0"/>
        </a:spcBef>
        <a:spcAft>
          <a:spcPct val="0"/>
        </a:spcAft>
        <a:defRPr sz="3200">
          <a:solidFill>
            <a:schemeClr val="bg1"/>
          </a:solidFill>
          <a:latin typeface="Verdana" panose="020B0604030504040204" pitchFamily="34" charset="0"/>
          <a:ea typeface="微软雅黑" panose="020B0503020204020204" pitchFamily="34" charset="-122"/>
        </a:defRPr>
      </a:lvl7pPr>
      <a:lvl8pPr marL="1371142" algn="l" rtl="0" eaLnBrk="0" fontAlgn="base" hangingPunct="0">
        <a:spcBef>
          <a:spcPct val="0"/>
        </a:spcBef>
        <a:spcAft>
          <a:spcPct val="0"/>
        </a:spcAft>
        <a:defRPr sz="3200">
          <a:solidFill>
            <a:schemeClr val="bg1"/>
          </a:solidFill>
          <a:latin typeface="Verdana" panose="020B0604030504040204" pitchFamily="34" charset="0"/>
          <a:ea typeface="微软雅黑" panose="020B0503020204020204" pitchFamily="34" charset="-122"/>
        </a:defRPr>
      </a:lvl8pPr>
      <a:lvl9pPr marL="1828188" algn="l" rtl="0" eaLnBrk="0" fontAlgn="base" hangingPunct="0">
        <a:spcBef>
          <a:spcPct val="0"/>
        </a:spcBef>
        <a:spcAft>
          <a:spcPct val="0"/>
        </a:spcAft>
        <a:defRPr sz="3200">
          <a:solidFill>
            <a:schemeClr val="bg1"/>
          </a:solidFill>
          <a:latin typeface="Verdana" panose="020B0604030504040204" pitchFamily="34" charset="0"/>
          <a:ea typeface="微软雅黑" panose="020B0503020204020204" pitchFamily="34" charset="-122"/>
        </a:defRPr>
      </a:lvl9pPr>
    </p:titleStyle>
    <p:bodyStyle>
      <a:lvl1pPr marL="342785" indent="-342785" algn="l" rtl="0" eaLnBrk="0" fontAlgn="base" hangingPunct="0">
        <a:spcBef>
          <a:spcPct val="20000"/>
        </a:spcBef>
        <a:spcAft>
          <a:spcPct val="0"/>
        </a:spcAft>
        <a:buFont typeface="Arial" panose="020B0604020202020204" pitchFamily="34" charset="0"/>
        <a:buChar char="•"/>
        <a:defRPr sz="2400">
          <a:solidFill>
            <a:schemeClr val="bg1"/>
          </a:solidFill>
          <a:latin typeface="+mn-lt"/>
          <a:ea typeface="+mn-ea"/>
          <a:cs typeface="+mn-cs"/>
        </a:defRPr>
      </a:lvl1pPr>
      <a:lvl2pPr marL="742701" indent="-285654" algn="l" rtl="0" eaLnBrk="0" fontAlgn="base" hangingPunct="0">
        <a:spcBef>
          <a:spcPct val="20000"/>
        </a:spcBef>
        <a:spcAft>
          <a:spcPct val="0"/>
        </a:spcAft>
        <a:buFont typeface="Arial" panose="020B0604020202020204" pitchFamily="34" charset="0"/>
        <a:buChar char="•"/>
        <a:defRPr sz="2400">
          <a:solidFill>
            <a:schemeClr val="bg1"/>
          </a:solidFill>
          <a:latin typeface="+mn-lt"/>
          <a:ea typeface="+mn-ea"/>
        </a:defRPr>
      </a:lvl2pPr>
      <a:lvl3pPr marL="1142618" indent="-228523" algn="l" rtl="0" eaLnBrk="0" fontAlgn="base" hangingPunct="0">
        <a:spcBef>
          <a:spcPct val="20000"/>
        </a:spcBef>
        <a:spcAft>
          <a:spcPct val="0"/>
        </a:spcAft>
        <a:buFont typeface="Arial" panose="020B0604020202020204" pitchFamily="34" charset="0"/>
        <a:buChar char="•"/>
        <a:defRPr sz="2400">
          <a:solidFill>
            <a:schemeClr val="bg1"/>
          </a:solidFill>
          <a:latin typeface="+mn-lt"/>
          <a:ea typeface="+mn-ea"/>
        </a:defRPr>
      </a:lvl3pPr>
      <a:lvl4pPr marL="1599664" indent="-228523" algn="l" rtl="0" eaLnBrk="0" fontAlgn="base" hangingPunct="0">
        <a:spcBef>
          <a:spcPct val="20000"/>
        </a:spcBef>
        <a:spcAft>
          <a:spcPct val="0"/>
        </a:spcAft>
        <a:buFont typeface="Arial" panose="020B0604020202020204" pitchFamily="34" charset="0"/>
        <a:buChar char="•"/>
        <a:defRPr sz="2400">
          <a:solidFill>
            <a:schemeClr val="bg1"/>
          </a:solidFill>
          <a:latin typeface="+mn-lt"/>
          <a:ea typeface="+mn-ea"/>
        </a:defRPr>
      </a:lvl4pPr>
      <a:lvl5pPr marL="2056712" indent="-228523" algn="l" rtl="0" eaLnBrk="0" fontAlgn="base" hangingPunct="0">
        <a:spcBef>
          <a:spcPct val="20000"/>
        </a:spcBef>
        <a:spcAft>
          <a:spcPct val="0"/>
        </a:spcAft>
        <a:buFont typeface="Arial" panose="020B0604020202020204" pitchFamily="34" charset="0"/>
        <a:buChar char="•"/>
        <a:defRPr sz="2400">
          <a:solidFill>
            <a:schemeClr val="bg1"/>
          </a:solidFill>
          <a:latin typeface="+mn-lt"/>
          <a:ea typeface="+mn-ea"/>
        </a:defRPr>
      </a:lvl5pPr>
      <a:lvl6pPr marL="2513758" indent="-228523" algn="l" rtl="0" eaLnBrk="0" fontAlgn="base" hangingPunct="0">
        <a:spcBef>
          <a:spcPct val="20000"/>
        </a:spcBef>
        <a:spcAft>
          <a:spcPct val="0"/>
        </a:spcAft>
        <a:buFont typeface="Arial" panose="020B0604020202020204" pitchFamily="34" charset="0"/>
        <a:buChar char="•"/>
        <a:defRPr sz="2400">
          <a:solidFill>
            <a:schemeClr val="bg1"/>
          </a:solidFill>
          <a:latin typeface="+mn-lt"/>
          <a:ea typeface="+mn-ea"/>
        </a:defRPr>
      </a:lvl6pPr>
      <a:lvl7pPr marL="2970805" indent="-228523" algn="l" rtl="0" eaLnBrk="0" fontAlgn="base" hangingPunct="0">
        <a:spcBef>
          <a:spcPct val="20000"/>
        </a:spcBef>
        <a:spcAft>
          <a:spcPct val="0"/>
        </a:spcAft>
        <a:buFont typeface="Arial" panose="020B0604020202020204" pitchFamily="34" charset="0"/>
        <a:buChar char="•"/>
        <a:defRPr sz="2400">
          <a:solidFill>
            <a:schemeClr val="bg1"/>
          </a:solidFill>
          <a:latin typeface="+mn-lt"/>
          <a:ea typeface="+mn-ea"/>
        </a:defRPr>
      </a:lvl7pPr>
      <a:lvl8pPr marL="3427852" indent="-228523" algn="l" rtl="0" eaLnBrk="0" fontAlgn="base" hangingPunct="0">
        <a:spcBef>
          <a:spcPct val="20000"/>
        </a:spcBef>
        <a:spcAft>
          <a:spcPct val="0"/>
        </a:spcAft>
        <a:buFont typeface="Arial" panose="020B0604020202020204" pitchFamily="34" charset="0"/>
        <a:buChar char="•"/>
        <a:defRPr sz="2400">
          <a:solidFill>
            <a:schemeClr val="bg1"/>
          </a:solidFill>
          <a:latin typeface="+mn-lt"/>
          <a:ea typeface="+mn-ea"/>
        </a:defRPr>
      </a:lvl8pPr>
      <a:lvl9pPr marL="3884898" indent="-228523" algn="l" rtl="0" eaLnBrk="0" fontAlgn="base" hangingPunct="0">
        <a:spcBef>
          <a:spcPct val="20000"/>
        </a:spcBef>
        <a:spcAft>
          <a:spcPct val="0"/>
        </a:spcAft>
        <a:buFont typeface="Arial" panose="020B0604020202020204" pitchFamily="34" charset="0"/>
        <a:buChar char="•"/>
        <a:defRPr sz="2400">
          <a:solidFill>
            <a:schemeClr val="bg1"/>
          </a:solidFill>
          <a:latin typeface="+mn-lt"/>
          <a:ea typeface="+mn-ea"/>
        </a:defRPr>
      </a:lvl9pPr>
    </p:bodyStyle>
    <p:otherStyle>
      <a:defPPr>
        <a:defRPr lang="zh-CN"/>
      </a:defPPr>
      <a:lvl1pPr marL="0" algn="l" defTabSz="914094" rtl="0" eaLnBrk="1" latinLnBrk="0" hangingPunct="1">
        <a:defRPr sz="1800" kern="1200">
          <a:solidFill>
            <a:schemeClr val="tx1"/>
          </a:solidFill>
          <a:latin typeface="+mn-lt"/>
          <a:ea typeface="+mn-ea"/>
          <a:cs typeface="+mn-cs"/>
        </a:defRPr>
      </a:lvl1pPr>
      <a:lvl2pPr marL="457047" algn="l" defTabSz="914094" rtl="0" eaLnBrk="1" latinLnBrk="0" hangingPunct="1">
        <a:defRPr sz="1800" kern="1200">
          <a:solidFill>
            <a:schemeClr val="tx1"/>
          </a:solidFill>
          <a:latin typeface="+mn-lt"/>
          <a:ea typeface="+mn-ea"/>
          <a:cs typeface="+mn-cs"/>
        </a:defRPr>
      </a:lvl2pPr>
      <a:lvl3pPr marL="914094" algn="l" defTabSz="914094" rtl="0" eaLnBrk="1" latinLnBrk="0" hangingPunct="1">
        <a:defRPr sz="1800" kern="1200">
          <a:solidFill>
            <a:schemeClr val="tx1"/>
          </a:solidFill>
          <a:latin typeface="+mn-lt"/>
          <a:ea typeface="+mn-ea"/>
          <a:cs typeface="+mn-cs"/>
        </a:defRPr>
      </a:lvl3pPr>
      <a:lvl4pPr marL="1371142" algn="l" defTabSz="914094" rtl="0" eaLnBrk="1" latinLnBrk="0" hangingPunct="1">
        <a:defRPr sz="1800" kern="1200">
          <a:solidFill>
            <a:schemeClr val="tx1"/>
          </a:solidFill>
          <a:latin typeface="+mn-lt"/>
          <a:ea typeface="+mn-ea"/>
          <a:cs typeface="+mn-cs"/>
        </a:defRPr>
      </a:lvl4pPr>
      <a:lvl5pPr marL="1828188" algn="l" defTabSz="914094" rtl="0" eaLnBrk="1" latinLnBrk="0" hangingPunct="1">
        <a:defRPr sz="1800" kern="1200">
          <a:solidFill>
            <a:schemeClr val="tx1"/>
          </a:solidFill>
          <a:latin typeface="+mn-lt"/>
          <a:ea typeface="+mn-ea"/>
          <a:cs typeface="+mn-cs"/>
        </a:defRPr>
      </a:lvl5pPr>
      <a:lvl6pPr marL="2285234" algn="l" defTabSz="914094" rtl="0" eaLnBrk="1" latinLnBrk="0" hangingPunct="1">
        <a:defRPr sz="1800" kern="1200">
          <a:solidFill>
            <a:schemeClr val="tx1"/>
          </a:solidFill>
          <a:latin typeface="+mn-lt"/>
          <a:ea typeface="+mn-ea"/>
          <a:cs typeface="+mn-cs"/>
        </a:defRPr>
      </a:lvl6pPr>
      <a:lvl7pPr marL="2742282" algn="l" defTabSz="914094" rtl="0" eaLnBrk="1" latinLnBrk="0" hangingPunct="1">
        <a:defRPr sz="1800" kern="1200">
          <a:solidFill>
            <a:schemeClr val="tx1"/>
          </a:solidFill>
          <a:latin typeface="+mn-lt"/>
          <a:ea typeface="+mn-ea"/>
          <a:cs typeface="+mn-cs"/>
        </a:defRPr>
      </a:lvl7pPr>
      <a:lvl8pPr marL="3199328" algn="l" defTabSz="914094" rtl="0" eaLnBrk="1" latinLnBrk="0" hangingPunct="1">
        <a:defRPr sz="1800" kern="1200">
          <a:solidFill>
            <a:schemeClr val="tx1"/>
          </a:solidFill>
          <a:latin typeface="+mn-lt"/>
          <a:ea typeface="+mn-ea"/>
          <a:cs typeface="+mn-cs"/>
        </a:defRPr>
      </a:lvl8pPr>
      <a:lvl9pPr marL="3656376" algn="l" defTabSz="91409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Text Box 3"/>
          <p:cNvSpPr txBox="1">
            <a:spLocks noChangeArrowheads="1"/>
          </p:cNvSpPr>
          <p:nvPr/>
        </p:nvSpPr>
        <p:spPr bwMode="auto">
          <a:xfrm>
            <a:off x="17493" y="6742167"/>
            <a:ext cx="9883775" cy="115887"/>
          </a:xfrm>
          <a:prstGeom prst="rect">
            <a:avLst/>
          </a:prstGeom>
          <a:solidFill>
            <a:srgbClr val="C1C1C1"/>
          </a:solidFill>
          <a:ln>
            <a:noFill/>
          </a:ln>
        </p:spPr>
        <p:txBody>
          <a:bodyPr lIns="35988" tIns="7198" rIns="35988" bIns="1799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100">
              <a:ea typeface="华文新魏" panose="02010800040101010101" pitchFamily="2" charset="-122"/>
            </a:endParaRPr>
          </a:p>
        </p:txBody>
      </p:sp>
      <p:sp>
        <p:nvSpPr>
          <p:cNvPr id="1027" name="Text Box 4"/>
          <p:cNvSpPr txBox="1">
            <a:spLocks noChangeArrowheads="1"/>
          </p:cNvSpPr>
          <p:nvPr/>
        </p:nvSpPr>
        <p:spPr bwMode="auto">
          <a:xfrm>
            <a:off x="17493" y="-9525"/>
            <a:ext cx="9901237" cy="109538"/>
          </a:xfrm>
          <a:prstGeom prst="rect">
            <a:avLst/>
          </a:prstGeom>
          <a:solidFill>
            <a:srgbClr val="C1C1C1"/>
          </a:solidFill>
          <a:ln>
            <a:noFill/>
          </a:ln>
        </p:spPr>
        <p:txBody>
          <a:bodyPr lIns="35988" tIns="7198" rIns="35988" bIns="1799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100">
              <a:ea typeface="华文新魏" panose="02010800040101010101" pitchFamily="2" charset="-122"/>
            </a:endParaRPr>
          </a:p>
        </p:txBody>
      </p:sp>
      <p:sp>
        <p:nvSpPr>
          <p:cNvPr id="32772" name="Rectangle 5"/>
          <p:cNvSpPr>
            <a:spLocks noGrp="1" noChangeArrowheads="1"/>
          </p:cNvSpPr>
          <p:nvPr>
            <p:ph type="title"/>
          </p:nvPr>
        </p:nvSpPr>
        <p:spPr bwMode="auto">
          <a:xfrm>
            <a:off x="463550" y="214313"/>
            <a:ext cx="8974138" cy="785812"/>
          </a:xfrm>
          <a:prstGeom prst="rect">
            <a:avLst/>
          </a:prstGeom>
          <a:noFill/>
          <a:ln w="9525">
            <a:noFill/>
            <a:miter lim="800000"/>
          </a:ln>
        </p:spPr>
        <p:txBody>
          <a:bodyPr vert="horz" wrap="square" lIns="91410" tIns="45704" rIns="91410" bIns="45704" numCol="1" anchor="ctr" anchorCtr="0" compatLnSpc="1"/>
          <a:lstStyle/>
          <a:p>
            <a:pPr lvl="0"/>
            <a:r>
              <a:rPr lang="zh-CN" altLang="en-US"/>
              <a:t>单击此处编辑母版标题样式</a:t>
            </a:r>
          </a:p>
        </p:txBody>
      </p:sp>
      <p:sp>
        <p:nvSpPr>
          <p:cNvPr id="32773" name="Rectangle 6"/>
          <p:cNvSpPr>
            <a:spLocks noGrp="1" noChangeArrowheads="1"/>
          </p:cNvSpPr>
          <p:nvPr>
            <p:ph type="body" idx="1"/>
          </p:nvPr>
        </p:nvSpPr>
        <p:spPr bwMode="auto">
          <a:xfrm>
            <a:off x="495300" y="1600208"/>
            <a:ext cx="8910638" cy="4525963"/>
          </a:xfrm>
          <a:prstGeom prst="rect">
            <a:avLst/>
          </a:prstGeom>
          <a:noFill/>
          <a:ln w="9525">
            <a:noFill/>
            <a:miter lim="800000"/>
          </a:ln>
        </p:spPr>
        <p:txBody>
          <a:bodyPr vert="horz" wrap="square" lIns="91410" tIns="45704" rIns="91410" bIns="45704"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Line 15"/>
          <p:cNvSpPr>
            <a:spLocks noChangeShapeType="1"/>
          </p:cNvSpPr>
          <p:nvPr/>
        </p:nvSpPr>
        <p:spPr bwMode="auto">
          <a:xfrm>
            <a:off x="719169" y="1128713"/>
            <a:ext cx="8910637" cy="0"/>
          </a:xfrm>
          <a:prstGeom prst="line">
            <a:avLst/>
          </a:prstGeom>
          <a:noFill/>
          <a:ln w="38100">
            <a:solidFill>
              <a:srgbClr val="FF3300"/>
            </a:solidFill>
            <a:round/>
          </a:ln>
        </p:spPr>
        <p:txBody>
          <a:bodyPr wrap="none" lIns="91410" tIns="45704" rIns="91410" bIns="45704" anchor="ctr"/>
          <a:lstStyle/>
          <a:p>
            <a:pPr>
              <a:defRPr/>
            </a:pPr>
            <a:endParaRPr lang="zh-CN" altLang="en-US"/>
          </a:p>
        </p:txBody>
      </p:sp>
      <p:grpSp>
        <p:nvGrpSpPr>
          <p:cNvPr id="32775" name="Group 17"/>
          <p:cNvGrpSpPr/>
          <p:nvPr/>
        </p:nvGrpSpPr>
        <p:grpSpPr bwMode="auto">
          <a:xfrm>
            <a:off x="388938" y="900113"/>
            <a:ext cx="495300" cy="457200"/>
            <a:chOff x="5424" y="90"/>
            <a:chExt cx="390" cy="396"/>
          </a:xfrm>
        </p:grpSpPr>
        <p:sp>
          <p:nvSpPr>
            <p:cNvPr id="1034" name="Freeform 18"/>
            <p:cNvSpPr/>
            <p:nvPr/>
          </p:nvSpPr>
          <p:spPr bwMode="auto">
            <a:xfrm>
              <a:off x="5424" y="95"/>
              <a:ext cx="390" cy="392"/>
            </a:xfrm>
            <a:custGeom>
              <a:avLst/>
              <a:gdLst>
                <a:gd name="T0" fmla="*/ 0 w 390"/>
                <a:gd name="T1" fmla="*/ 226 h 390"/>
                <a:gd name="T2" fmla="*/ 127 w 390"/>
                <a:gd name="T3" fmla="*/ 199 h 390"/>
                <a:gd name="T4" fmla="*/ 57 w 390"/>
                <a:gd name="T5" fmla="*/ 57 h 390"/>
                <a:gd name="T6" fmla="*/ 166 w 390"/>
                <a:gd name="T7" fmla="*/ 159 h 390"/>
                <a:gd name="T8" fmla="*/ 193 w 390"/>
                <a:gd name="T9" fmla="*/ 0 h 390"/>
                <a:gd name="T10" fmla="*/ 220 w 390"/>
                <a:gd name="T11" fmla="*/ 160 h 390"/>
                <a:gd name="T12" fmla="*/ 331 w 390"/>
                <a:gd name="T13" fmla="*/ 56 h 390"/>
                <a:gd name="T14" fmla="*/ 259 w 390"/>
                <a:gd name="T15" fmla="*/ 199 h 390"/>
                <a:gd name="T16" fmla="*/ 390 w 390"/>
                <a:gd name="T17" fmla="*/ 226 h 390"/>
                <a:gd name="T18" fmla="*/ 261 w 390"/>
                <a:gd name="T19" fmla="*/ 253 h 390"/>
                <a:gd name="T20" fmla="*/ 333 w 390"/>
                <a:gd name="T21" fmla="*/ 394 h 390"/>
                <a:gd name="T22" fmla="*/ 222 w 390"/>
                <a:gd name="T23" fmla="*/ 295 h 390"/>
                <a:gd name="T24" fmla="*/ 193 w 390"/>
                <a:gd name="T25" fmla="*/ 452 h 390"/>
                <a:gd name="T26" fmla="*/ 166 w 390"/>
                <a:gd name="T27" fmla="*/ 292 h 390"/>
                <a:gd name="T28" fmla="*/ 54 w 390"/>
                <a:gd name="T29" fmla="*/ 395 h 390"/>
                <a:gd name="T30" fmla="*/ 129 w 390"/>
                <a:gd name="T31" fmla="*/ 252 h 390"/>
                <a:gd name="T32" fmla="*/ 0 w 390"/>
                <a:gd name="T33" fmla="*/ 226 h 3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0" h="390">
                  <a:moveTo>
                    <a:pt x="0" y="195"/>
                  </a:moveTo>
                  <a:lnTo>
                    <a:pt x="127" y="168"/>
                  </a:lnTo>
                  <a:lnTo>
                    <a:pt x="57" y="57"/>
                  </a:lnTo>
                  <a:lnTo>
                    <a:pt x="166" y="128"/>
                  </a:lnTo>
                  <a:lnTo>
                    <a:pt x="193" y="0"/>
                  </a:lnTo>
                  <a:lnTo>
                    <a:pt x="220" y="129"/>
                  </a:lnTo>
                  <a:lnTo>
                    <a:pt x="331" y="56"/>
                  </a:lnTo>
                  <a:lnTo>
                    <a:pt x="259" y="168"/>
                  </a:lnTo>
                  <a:lnTo>
                    <a:pt x="390" y="195"/>
                  </a:lnTo>
                  <a:lnTo>
                    <a:pt x="261" y="222"/>
                  </a:lnTo>
                  <a:lnTo>
                    <a:pt x="333" y="332"/>
                  </a:lnTo>
                  <a:lnTo>
                    <a:pt x="222" y="263"/>
                  </a:lnTo>
                  <a:lnTo>
                    <a:pt x="193" y="390"/>
                  </a:lnTo>
                  <a:lnTo>
                    <a:pt x="166" y="261"/>
                  </a:lnTo>
                  <a:lnTo>
                    <a:pt x="54" y="333"/>
                  </a:lnTo>
                  <a:lnTo>
                    <a:pt x="129" y="221"/>
                  </a:lnTo>
                  <a:lnTo>
                    <a:pt x="0" y="195"/>
                  </a:lnTo>
                  <a:close/>
                </a:path>
              </a:pathLst>
            </a:custGeom>
            <a:gradFill rotWithShape="0">
              <a:gsLst>
                <a:gs pos="0">
                  <a:srgbClr val="FF9933"/>
                </a:gs>
                <a:gs pos="100000">
                  <a:srgbClr val="FF0000"/>
                </a:gs>
              </a:gsLst>
              <a:path path="rect">
                <a:fillToRect l="50000" t="50000" r="50000" b="50000"/>
              </a:path>
            </a:gradFill>
            <a:ln w="9525">
              <a:solidFill>
                <a:srgbClr val="FF0000"/>
              </a:solidFill>
              <a:round/>
            </a:ln>
          </p:spPr>
          <p:txBody>
            <a:bodyPr wrap="none" anchor="ctr"/>
            <a:lstStyle/>
            <a:p>
              <a:pPr>
                <a:defRPr/>
              </a:pPr>
              <a:endParaRPr lang="zh-CN" altLang="en-US"/>
            </a:p>
          </p:txBody>
        </p:sp>
        <p:sp>
          <p:nvSpPr>
            <p:cNvPr id="1035" name="Freeform 19"/>
            <p:cNvSpPr/>
            <p:nvPr/>
          </p:nvSpPr>
          <p:spPr bwMode="auto">
            <a:xfrm rot="1391916">
              <a:off x="5424" y="90"/>
              <a:ext cx="390" cy="391"/>
            </a:xfrm>
            <a:custGeom>
              <a:avLst/>
              <a:gdLst>
                <a:gd name="T0" fmla="*/ 0 w 390"/>
                <a:gd name="T1" fmla="*/ 226 h 390"/>
                <a:gd name="T2" fmla="*/ 127 w 390"/>
                <a:gd name="T3" fmla="*/ 168 h 390"/>
                <a:gd name="T4" fmla="*/ 57 w 390"/>
                <a:gd name="T5" fmla="*/ 57 h 390"/>
                <a:gd name="T6" fmla="*/ 166 w 390"/>
                <a:gd name="T7" fmla="*/ 128 h 390"/>
                <a:gd name="T8" fmla="*/ 193 w 390"/>
                <a:gd name="T9" fmla="*/ 0 h 390"/>
                <a:gd name="T10" fmla="*/ 220 w 390"/>
                <a:gd name="T11" fmla="*/ 129 h 390"/>
                <a:gd name="T12" fmla="*/ 331 w 390"/>
                <a:gd name="T13" fmla="*/ 56 h 390"/>
                <a:gd name="T14" fmla="*/ 259 w 390"/>
                <a:gd name="T15" fmla="*/ 168 h 390"/>
                <a:gd name="T16" fmla="*/ 390 w 390"/>
                <a:gd name="T17" fmla="*/ 226 h 390"/>
                <a:gd name="T18" fmla="*/ 261 w 390"/>
                <a:gd name="T19" fmla="*/ 253 h 390"/>
                <a:gd name="T20" fmla="*/ 333 w 390"/>
                <a:gd name="T21" fmla="*/ 363 h 390"/>
                <a:gd name="T22" fmla="*/ 222 w 390"/>
                <a:gd name="T23" fmla="*/ 294 h 390"/>
                <a:gd name="T24" fmla="*/ 193 w 390"/>
                <a:gd name="T25" fmla="*/ 421 h 390"/>
                <a:gd name="T26" fmla="*/ 166 w 390"/>
                <a:gd name="T27" fmla="*/ 292 h 390"/>
                <a:gd name="T28" fmla="*/ 54 w 390"/>
                <a:gd name="T29" fmla="*/ 364 h 390"/>
                <a:gd name="T30" fmla="*/ 129 w 390"/>
                <a:gd name="T31" fmla="*/ 252 h 390"/>
                <a:gd name="T32" fmla="*/ 0 w 390"/>
                <a:gd name="T33" fmla="*/ 226 h 3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0" h="390">
                  <a:moveTo>
                    <a:pt x="0" y="195"/>
                  </a:moveTo>
                  <a:lnTo>
                    <a:pt x="127" y="168"/>
                  </a:lnTo>
                  <a:lnTo>
                    <a:pt x="57" y="57"/>
                  </a:lnTo>
                  <a:lnTo>
                    <a:pt x="166" y="128"/>
                  </a:lnTo>
                  <a:lnTo>
                    <a:pt x="193" y="0"/>
                  </a:lnTo>
                  <a:lnTo>
                    <a:pt x="220" y="129"/>
                  </a:lnTo>
                  <a:lnTo>
                    <a:pt x="331" y="56"/>
                  </a:lnTo>
                  <a:lnTo>
                    <a:pt x="259" y="168"/>
                  </a:lnTo>
                  <a:lnTo>
                    <a:pt x="390" y="195"/>
                  </a:lnTo>
                  <a:lnTo>
                    <a:pt x="261" y="222"/>
                  </a:lnTo>
                  <a:lnTo>
                    <a:pt x="333" y="332"/>
                  </a:lnTo>
                  <a:lnTo>
                    <a:pt x="222" y="263"/>
                  </a:lnTo>
                  <a:lnTo>
                    <a:pt x="193" y="390"/>
                  </a:lnTo>
                  <a:lnTo>
                    <a:pt x="166" y="261"/>
                  </a:lnTo>
                  <a:lnTo>
                    <a:pt x="54" y="333"/>
                  </a:lnTo>
                  <a:lnTo>
                    <a:pt x="129" y="221"/>
                  </a:lnTo>
                  <a:lnTo>
                    <a:pt x="0" y="195"/>
                  </a:lnTo>
                  <a:close/>
                </a:path>
              </a:pathLst>
            </a:custGeom>
            <a:gradFill rotWithShape="0">
              <a:gsLst>
                <a:gs pos="0">
                  <a:srgbClr val="FFFF00"/>
                </a:gs>
                <a:gs pos="100000">
                  <a:srgbClr val="FF5050"/>
                </a:gs>
              </a:gsLst>
              <a:path path="rect">
                <a:fillToRect l="50000" t="50000" r="50000" b="50000"/>
              </a:path>
            </a:gradFill>
            <a:ln w="9525">
              <a:solidFill>
                <a:srgbClr val="FF6600"/>
              </a:solidFill>
              <a:round/>
            </a:ln>
          </p:spPr>
          <p:txBody>
            <a:bodyPr wrap="none" anchor="ctr"/>
            <a:lstStyle/>
            <a:p>
              <a:pPr>
                <a:defRPr/>
              </a:pPr>
              <a:endParaRPr lang="zh-CN" altLang="en-US"/>
            </a:p>
          </p:txBody>
        </p:sp>
        <p:sp>
          <p:nvSpPr>
            <p:cNvPr id="1036" name="Oval 20"/>
            <p:cNvSpPr>
              <a:spLocks noChangeArrowheads="1"/>
            </p:cNvSpPr>
            <p:nvPr/>
          </p:nvSpPr>
          <p:spPr bwMode="auto">
            <a:xfrm>
              <a:off x="5578" y="245"/>
              <a:ext cx="84" cy="83"/>
            </a:xfrm>
            <a:prstGeom prst="ellipse">
              <a:avLst/>
            </a:prstGeom>
            <a:gradFill rotWithShape="0">
              <a:gsLst>
                <a:gs pos="0">
                  <a:srgbClr val="CCFFFF"/>
                </a:gs>
                <a:gs pos="100000">
                  <a:srgbClr val="003399"/>
                </a:gs>
              </a:gsLst>
              <a:path path="shape">
                <a:fillToRect l="50000" t="50000" r="50000" b="50000"/>
              </a:path>
            </a:gradFill>
            <a:ln w="9525">
              <a:solidFill>
                <a:srgbClr val="003399"/>
              </a:solidFill>
              <a:round/>
            </a:ln>
          </p:spPr>
          <p:txBody>
            <a:bodyPr wrap="none" anchor="ctr"/>
            <a:lstStyle/>
            <a:p>
              <a:pPr algn="ctr">
                <a:defRPr/>
              </a:pPr>
              <a:endParaRPr kumimoji="1" lang="zh-CN" altLang="zh-CN" sz="2400">
                <a:solidFill>
                  <a:schemeClr val="accent2"/>
                </a:solidFill>
              </a:endParaRPr>
            </a:p>
          </p:txBody>
        </p:sp>
      </p:grpSp>
      <p:pic>
        <p:nvPicPr>
          <p:cNvPr id="32776" name="Picture 24" descr="辅标"/>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148638" y="714429"/>
            <a:ext cx="1554162" cy="893763"/>
          </a:xfrm>
          <a:prstGeom prst="rect">
            <a:avLst/>
          </a:prstGeom>
          <a:noFill/>
          <a:ln w="9525">
            <a:noFill/>
            <a:miter lim="800000"/>
            <a:headEnd/>
            <a:tailEnd/>
          </a:ln>
        </p:spPr>
      </p:pic>
      <p:sp>
        <p:nvSpPr>
          <p:cNvPr id="12" name="Text Box 25"/>
          <p:cNvSpPr txBox="1">
            <a:spLocks noChangeArrowheads="1"/>
          </p:cNvSpPr>
          <p:nvPr/>
        </p:nvSpPr>
        <p:spPr bwMode="auto">
          <a:xfrm>
            <a:off x="815975" y="1074739"/>
            <a:ext cx="5070476" cy="338522"/>
          </a:xfrm>
          <a:prstGeom prst="rect">
            <a:avLst/>
          </a:prstGeom>
          <a:noFill/>
          <a:ln>
            <a:noFill/>
          </a:ln>
        </p:spPr>
        <p:txBody>
          <a:bodyPr lIns="91410" tIns="45704" rIns="91410" bIns="45704">
            <a:spAutoFit/>
          </a:bodyPr>
          <a:lstStyle>
            <a:lvl1pPr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1600" i="1" dirty="0">
                <a:solidFill>
                  <a:srgbClr val="FFD1D1"/>
                </a:solidFill>
                <a:latin typeface="黑体" panose="02010609060101010101" pitchFamily="49" charset="-122"/>
                <a:ea typeface="黑体" panose="02010609060101010101" pitchFamily="49" charset="-122"/>
              </a:rPr>
              <a:t>CHINA ACADEMY OF ENGINEERING PHYSICS</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p:fade/>
  </p:transition>
  <p:hf sldNum="0" hdr="0"/>
  <p:txStyles>
    <p:titleStyle>
      <a:lvl1pPr algn="ctr" rtl="0" eaLnBrk="0" fontAlgn="base" hangingPunct="0">
        <a:spcBef>
          <a:spcPct val="0"/>
        </a:spcBef>
        <a:spcAft>
          <a:spcPct val="0"/>
        </a:spcAft>
        <a:defRPr sz="4400" b="1">
          <a:solidFill>
            <a:srgbClr val="0066CC"/>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b="1">
          <a:solidFill>
            <a:srgbClr val="0066CC"/>
          </a:solidFill>
          <a:latin typeface="黑体" panose="02010609060101010101" pitchFamily="49" charset="-122"/>
          <a:ea typeface="黑体" panose="02010609060101010101" pitchFamily="49" charset="-122"/>
        </a:defRPr>
      </a:lvl2pPr>
      <a:lvl3pPr algn="ctr" rtl="0" eaLnBrk="0" fontAlgn="base" hangingPunct="0">
        <a:spcBef>
          <a:spcPct val="0"/>
        </a:spcBef>
        <a:spcAft>
          <a:spcPct val="0"/>
        </a:spcAft>
        <a:defRPr sz="4400" b="1">
          <a:solidFill>
            <a:srgbClr val="0066CC"/>
          </a:solidFill>
          <a:latin typeface="黑体" panose="02010609060101010101" pitchFamily="49" charset="-122"/>
          <a:ea typeface="黑体" panose="02010609060101010101" pitchFamily="49" charset="-122"/>
        </a:defRPr>
      </a:lvl3pPr>
      <a:lvl4pPr algn="ctr" rtl="0" eaLnBrk="0" fontAlgn="base" hangingPunct="0">
        <a:spcBef>
          <a:spcPct val="0"/>
        </a:spcBef>
        <a:spcAft>
          <a:spcPct val="0"/>
        </a:spcAft>
        <a:defRPr sz="4400" b="1">
          <a:solidFill>
            <a:srgbClr val="0066CC"/>
          </a:solidFill>
          <a:latin typeface="黑体" panose="02010609060101010101" pitchFamily="49" charset="-122"/>
          <a:ea typeface="黑体" panose="02010609060101010101" pitchFamily="49" charset="-122"/>
        </a:defRPr>
      </a:lvl4pPr>
      <a:lvl5pPr algn="ctr" rtl="0" eaLnBrk="0" fontAlgn="base" hangingPunct="0">
        <a:spcBef>
          <a:spcPct val="0"/>
        </a:spcBef>
        <a:spcAft>
          <a:spcPct val="0"/>
        </a:spcAft>
        <a:defRPr sz="4400" b="1">
          <a:solidFill>
            <a:srgbClr val="0066CC"/>
          </a:solidFill>
          <a:latin typeface="黑体" panose="02010609060101010101" pitchFamily="49" charset="-122"/>
          <a:ea typeface="黑体" panose="02010609060101010101" pitchFamily="49" charset="-122"/>
        </a:defRPr>
      </a:lvl5pPr>
      <a:lvl6pPr marL="457047"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6pPr>
      <a:lvl7pPr marL="914094"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7pPr>
      <a:lvl8pPr marL="1371142"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8pPr>
      <a:lvl9pPr marL="1828188" algn="ctr" rtl="0" eaLnBrk="1" fontAlgn="base" hangingPunct="1">
        <a:spcBef>
          <a:spcPct val="0"/>
        </a:spcBef>
        <a:spcAft>
          <a:spcPct val="0"/>
        </a:spcAft>
        <a:defRPr sz="4400" b="1">
          <a:solidFill>
            <a:schemeClr val="tx2"/>
          </a:solidFill>
          <a:latin typeface="Arial" panose="020B0604020202020204" pitchFamily="34" charset="0"/>
          <a:ea typeface="隶书" panose="02010509060101010101" pitchFamily="49" charset="-122"/>
        </a:defRPr>
      </a:lvl9pPr>
    </p:titleStyle>
    <p:bodyStyle>
      <a:lvl1pPr marL="342785" indent="-342785" algn="l" rtl="0" eaLnBrk="0" fontAlgn="base" hangingPunct="0">
        <a:spcBef>
          <a:spcPct val="20000"/>
        </a:spcBef>
        <a:spcAft>
          <a:spcPct val="0"/>
        </a:spcAft>
        <a:buBlip>
          <a:blip r:embed="rId5"/>
        </a:buBlip>
        <a:defRPr sz="3200">
          <a:solidFill>
            <a:srgbClr val="FF9900"/>
          </a:solidFill>
          <a:latin typeface="黑体" panose="02010609060101010101" pitchFamily="49" charset="-122"/>
          <a:ea typeface="黑体" panose="02010609060101010101" pitchFamily="49" charset="-122"/>
          <a:cs typeface="+mn-cs"/>
        </a:defRPr>
      </a:lvl1pPr>
      <a:lvl2pPr marL="742701" indent="-285654" algn="l" rtl="0" eaLnBrk="0" fontAlgn="base" hangingPunct="0">
        <a:spcBef>
          <a:spcPct val="20000"/>
        </a:spcBef>
        <a:spcAft>
          <a:spcPct val="0"/>
        </a:spcAft>
        <a:buBlip>
          <a:blip r:embed="rId6"/>
        </a:buBlip>
        <a:defRPr sz="2800">
          <a:solidFill>
            <a:schemeClr val="tx1"/>
          </a:solidFill>
          <a:latin typeface="黑体" panose="02010609060101010101" pitchFamily="49" charset="-122"/>
          <a:ea typeface="黑体" panose="02010609060101010101" pitchFamily="49" charset="-122"/>
        </a:defRPr>
      </a:lvl2pPr>
      <a:lvl3pPr marL="1142618" indent="-228523" algn="l" rtl="0" eaLnBrk="0" fontAlgn="base" hangingPunct="0">
        <a:spcBef>
          <a:spcPct val="20000"/>
        </a:spcBef>
        <a:spcAft>
          <a:spcPct val="0"/>
        </a:spcAft>
        <a:buBlip>
          <a:blip r:embed="rId5"/>
        </a:buBlip>
        <a:defRPr sz="2400">
          <a:solidFill>
            <a:schemeClr val="tx1"/>
          </a:solidFill>
          <a:latin typeface="黑体" panose="02010609060101010101" pitchFamily="49" charset="-122"/>
          <a:ea typeface="黑体" panose="02010609060101010101" pitchFamily="49" charset="-122"/>
        </a:defRPr>
      </a:lvl3pPr>
      <a:lvl4pPr marL="1599664" indent="-228523" algn="l" rtl="0" eaLnBrk="0" fontAlgn="base" hangingPunct="0">
        <a:spcBef>
          <a:spcPct val="20000"/>
        </a:spcBef>
        <a:spcAft>
          <a:spcPct val="0"/>
        </a:spcAft>
        <a:buBlip>
          <a:blip r:embed="rId6"/>
        </a:buBlip>
        <a:defRPr sz="2000">
          <a:solidFill>
            <a:schemeClr val="tx1"/>
          </a:solidFill>
          <a:latin typeface="黑体" panose="02010609060101010101" pitchFamily="49" charset="-122"/>
          <a:ea typeface="黑体" panose="02010609060101010101" pitchFamily="49" charset="-122"/>
        </a:defRPr>
      </a:lvl4pPr>
      <a:lvl5pPr marL="2056712" indent="-228523" algn="l" rtl="0" eaLnBrk="0" fontAlgn="base" hangingPunct="0">
        <a:spcBef>
          <a:spcPct val="20000"/>
        </a:spcBef>
        <a:spcAft>
          <a:spcPct val="0"/>
        </a:spcAft>
        <a:buBlip>
          <a:blip r:embed="rId5"/>
        </a:buBlip>
        <a:defRPr sz="2000">
          <a:solidFill>
            <a:schemeClr val="tx1"/>
          </a:solidFill>
          <a:latin typeface="黑体" panose="02010609060101010101" pitchFamily="49" charset="-122"/>
          <a:ea typeface="黑体" panose="02010609060101010101" pitchFamily="49" charset="-122"/>
        </a:defRPr>
      </a:lvl5pPr>
      <a:lvl6pPr marL="2513758" indent="-228523" algn="l" rtl="0" eaLnBrk="1" fontAlgn="base" hangingPunct="1">
        <a:spcBef>
          <a:spcPct val="20000"/>
        </a:spcBef>
        <a:spcAft>
          <a:spcPct val="0"/>
        </a:spcAft>
        <a:buBlip>
          <a:blip r:embed="rId5"/>
        </a:buBlip>
        <a:defRPr sz="2000">
          <a:solidFill>
            <a:schemeClr val="tx1"/>
          </a:solidFill>
          <a:latin typeface="+mn-lt"/>
          <a:ea typeface="+mn-ea"/>
        </a:defRPr>
      </a:lvl6pPr>
      <a:lvl7pPr marL="2970805" indent="-228523" algn="l" rtl="0" eaLnBrk="1" fontAlgn="base" hangingPunct="1">
        <a:spcBef>
          <a:spcPct val="20000"/>
        </a:spcBef>
        <a:spcAft>
          <a:spcPct val="0"/>
        </a:spcAft>
        <a:buBlip>
          <a:blip r:embed="rId5"/>
        </a:buBlip>
        <a:defRPr sz="2000">
          <a:solidFill>
            <a:schemeClr val="tx1"/>
          </a:solidFill>
          <a:latin typeface="+mn-lt"/>
          <a:ea typeface="+mn-ea"/>
        </a:defRPr>
      </a:lvl7pPr>
      <a:lvl8pPr marL="3427852" indent="-228523" algn="l" rtl="0" eaLnBrk="1" fontAlgn="base" hangingPunct="1">
        <a:spcBef>
          <a:spcPct val="20000"/>
        </a:spcBef>
        <a:spcAft>
          <a:spcPct val="0"/>
        </a:spcAft>
        <a:buBlip>
          <a:blip r:embed="rId5"/>
        </a:buBlip>
        <a:defRPr sz="2000">
          <a:solidFill>
            <a:schemeClr val="tx1"/>
          </a:solidFill>
          <a:latin typeface="+mn-lt"/>
          <a:ea typeface="+mn-ea"/>
        </a:defRPr>
      </a:lvl8pPr>
      <a:lvl9pPr marL="3884898" indent="-228523" algn="l" rtl="0" eaLnBrk="1" fontAlgn="base" hangingPunct="1">
        <a:spcBef>
          <a:spcPct val="20000"/>
        </a:spcBef>
        <a:spcAft>
          <a:spcPct val="0"/>
        </a:spcAft>
        <a:buBlip>
          <a:blip r:embed="rId5"/>
        </a:buBlip>
        <a:defRPr sz="2000">
          <a:solidFill>
            <a:schemeClr val="tx1"/>
          </a:solidFill>
          <a:latin typeface="+mn-lt"/>
          <a:ea typeface="+mn-ea"/>
        </a:defRPr>
      </a:lvl9pPr>
    </p:bodyStyle>
    <p:otherStyle>
      <a:defPPr>
        <a:defRPr lang="zh-CN"/>
      </a:defPPr>
      <a:lvl1pPr marL="0" algn="l" defTabSz="914094" rtl="0" eaLnBrk="1" latinLnBrk="0" hangingPunct="1">
        <a:defRPr sz="1800" kern="1200">
          <a:solidFill>
            <a:schemeClr val="tx1"/>
          </a:solidFill>
          <a:latin typeface="+mn-lt"/>
          <a:ea typeface="+mn-ea"/>
          <a:cs typeface="+mn-cs"/>
        </a:defRPr>
      </a:lvl1pPr>
      <a:lvl2pPr marL="457047" algn="l" defTabSz="914094" rtl="0" eaLnBrk="1" latinLnBrk="0" hangingPunct="1">
        <a:defRPr sz="1800" kern="1200">
          <a:solidFill>
            <a:schemeClr val="tx1"/>
          </a:solidFill>
          <a:latin typeface="+mn-lt"/>
          <a:ea typeface="+mn-ea"/>
          <a:cs typeface="+mn-cs"/>
        </a:defRPr>
      </a:lvl2pPr>
      <a:lvl3pPr marL="914094" algn="l" defTabSz="914094" rtl="0" eaLnBrk="1" latinLnBrk="0" hangingPunct="1">
        <a:defRPr sz="1800" kern="1200">
          <a:solidFill>
            <a:schemeClr val="tx1"/>
          </a:solidFill>
          <a:latin typeface="+mn-lt"/>
          <a:ea typeface="+mn-ea"/>
          <a:cs typeface="+mn-cs"/>
        </a:defRPr>
      </a:lvl3pPr>
      <a:lvl4pPr marL="1371142" algn="l" defTabSz="914094" rtl="0" eaLnBrk="1" latinLnBrk="0" hangingPunct="1">
        <a:defRPr sz="1800" kern="1200">
          <a:solidFill>
            <a:schemeClr val="tx1"/>
          </a:solidFill>
          <a:latin typeface="+mn-lt"/>
          <a:ea typeface="+mn-ea"/>
          <a:cs typeface="+mn-cs"/>
        </a:defRPr>
      </a:lvl4pPr>
      <a:lvl5pPr marL="1828188" algn="l" defTabSz="914094" rtl="0" eaLnBrk="1" latinLnBrk="0" hangingPunct="1">
        <a:defRPr sz="1800" kern="1200">
          <a:solidFill>
            <a:schemeClr val="tx1"/>
          </a:solidFill>
          <a:latin typeface="+mn-lt"/>
          <a:ea typeface="+mn-ea"/>
          <a:cs typeface="+mn-cs"/>
        </a:defRPr>
      </a:lvl5pPr>
      <a:lvl6pPr marL="2285234" algn="l" defTabSz="914094" rtl="0" eaLnBrk="1" latinLnBrk="0" hangingPunct="1">
        <a:defRPr sz="1800" kern="1200">
          <a:solidFill>
            <a:schemeClr val="tx1"/>
          </a:solidFill>
          <a:latin typeface="+mn-lt"/>
          <a:ea typeface="+mn-ea"/>
          <a:cs typeface="+mn-cs"/>
        </a:defRPr>
      </a:lvl6pPr>
      <a:lvl7pPr marL="2742282" algn="l" defTabSz="914094" rtl="0" eaLnBrk="1" latinLnBrk="0" hangingPunct="1">
        <a:defRPr sz="1800" kern="1200">
          <a:solidFill>
            <a:schemeClr val="tx1"/>
          </a:solidFill>
          <a:latin typeface="+mn-lt"/>
          <a:ea typeface="+mn-ea"/>
          <a:cs typeface="+mn-cs"/>
        </a:defRPr>
      </a:lvl7pPr>
      <a:lvl8pPr marL="3199328" algn="l" defTabSz="914094" rtl="0" eaLnBrk="1" latinLnBrk="0" hangingPunct="1">
        <a:defRPr sz="1800" kern="1200">
          <a:solidFill>
            <a:schemeClr val="tx1"/>
          </a:solidFill>
          <a:latin typeface="+mn-lt"/>
          <a:ea typeface="+mn-ea"/>
          <a:cs typeface="+mn-cs"/>
        </a:defRPr>
      </a:lvl8pPr>
      <a:lvl9pPr marL="3656376" algn="l" defTabSz="9140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1519238" y="54"/>
            <a:ext cx="7886700" cy="836613"/>
          </a:xfrm>
          <a:prstGeom prst="rect">
            <a:avLst/>
          </a:prstGeom>
          <a:noFill/>
          <a:ln w="9525">
            <a:noFill/>
            <a:miter lim="800000"/>
          </a:ln>
        </p:spPr>
        <p:txBody>
          <a:bodyPr vert="horz" wrap="square" lIns="91410" tIns="45704" rIns="91410" bIns="45704" numCol="1" anchor="ctr" anchorCtr="0" compatLnSpc="1"/>
          <a:lstStyle/>
          <a:p>
            <a:pPr lvl="0"/>
            <a:r>
              <a:rPr lang="zh-CN" altLang="en-US"/>
              <a:t>单击此处编辑母版标题样式</a:t>
            </a:r>
          </a:p>
        </p:txBody>
      </p:sp>
      <p:sp>
        <p:nvSpPr>
          <p:cNvPr id="31747" name="Rectangle 3"/>
          <p:cNvSpPr>
            <a:spLocks noGrp="1" noChangeArrowheads="1"/>
          </p:cNvSpPr>
          <p:nvPr>
            <p:ph type="body" idx="1"/>
          </p:nvPr>
        </p:nvSpPr>
        <p:spPr bwMode="auto">
          <a:xfrm>
            <a:off x="495300" y="990652"/>
            <a:ext cx="8910638" cy="4525963"/>
          </a:xfrm>
          <a:prstGeom prst="rect">
            <a:avLst/>
          </a:prstGeom>
          <a:noFill/>
          <a:ln w="9525">
            <a:noFill/>
            <a:miter lim="800000"/>
          </a:ln>
        </p:spPr>
        <p:txBody>
          <a:bodyPr vert="horz" wrap="square" lIns="91410" tIns="45704" rIns="91410" bIns="45704"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95300" y="6245225"/>
            <a:ext cx="2309814" cy="476250"/>
          </a:xfrm>
          <a:prstGeom prst="rect">
            <a:avLst/>
          </a:prstGeom>
          <a:noFill/>
          <a:ln w="9525">
            <a:noFill/>
            <a:miter lim="800000"/>
          </a:ln>
          <a:effectLst/>
        </p:spPr>
        <p:txBody>
          <a:bodyPr vert="horz" wrap="square" lIns="91410" tIns="45704" rIns="91410" bIns="45704" numCol="1" anchor="t" anchorCtr="0" compatLnSpc="1"/>
          <a:lstStyle>
            <a:lvl1pPr>
              <a:defRPr sz="1400" b="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382963" y="6245225"/>
            <a:ext cx="3135312" cy="476250"/>
          </a:xfrm>
          <a:prstGeom prst="rect">
            <a:avLst/>
          </a:prstGeom>
          <a:noFill/>
          <a:ln w="9525">
            <a:noFill/>
            <a:miter lim="800000"/>
          </a:ln>
          <a:effectLst/>
        </p:spPr>
        <p:txBody>
          <a:bodyPr vert="horz" wrap="square" lIns="91410" tIns="45704" rIns="91410" bIns="45704" numCol="1" anchor="t" anchorCtr="0" compatLnSpc="1"/>
          <a:lstStyle>
            <a:lvl1pPr algn="ctr">
              <a:defRPr sz="1400" b="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7096130" y="6245225"/>
            <a:ext cx="2309814" cy="476250"/>
          </a:xfrm>
          <a:prstGeom prst="rect">
            <a:avLst/>
          </a:prstGeom>
          <a:noFill/>
          <a:ln w="9525">
            <a:noFill/>
            <a:miter lim="800000"/>
          </a:ln>
          <a:effectLst/>
        </p:spPr>
        <p:txBody>
          <a:bodyPr vert="horz" wrap="square" lIns="91410" tIns="45704" rIns="91410" bIns="45704" numCol="1" anchor="t" anchorCtr="0" compatLnSpc="1"/>
          <a:lstStyle>
            <a:lvl1pPr algn="r">
              <a:defRPr sz="1400" b="0">
                <a:solidFill>
                  <a:srgbClr val="000000"/>
                </a:solidFill>
                <a:latin typeface="Arial" panose="020B0604020202020204" pitchFamily="34" charset="0"/>
                <a:ea typeface="宋体" panose="02010600030101010101" pitchFamily="2" charset="-122"/>
              </a:defRPr>
            </a:lvl1pPr>
          </a:lstStyle>
          <a:p>
            <a:pPr>
              <a:defRPr/>
            </a:pPr>
            <a:fld id="{0C7EB335-1B40-45BC-8D04-30B8F28B728A}" type="slidenum">
              <a:rPr lang="en-US" altLang="zh-CN"/>
              <a:pPr>
                <a:defRPr/>
              </a:pPr>
              <a:t>‹#›</a:t>
            </a:fld>
            <a:endParaRPr lang="en-US" altLang="zh-CN" dirty="0"/>
          </a:p>
        </p:txBody>
      </p:sp>
      <p:pic>
        <p:nvPicPr>
          <p:cNvPr id="31751" name="Picture 13" descr="yemen2"/>
          <p:cNvPicPr>
            <a:picLocks noChangeAspect="1" noChangeArrowheads="1"/>
          </p:cNvPicPr>
          <p:nvPr/>
        </p:nvPicPr>
        <p:blipFill>
          <a:blip r:embed="rId18" cstate="print"/>
          <a:srcRect l="671"/>
          <a:stretch>
            <a:fillRect/>
          </a:stretch>
        </p:blipFill>
        <p:spPr bwMode="auto">
          <a:xfrm>
            <a:off x="30" y="0"/>
            <a:ext cx="9917113" cy="863600"/>
          </a:xfrm>
          <a:prstGeom prst="rect">
            <a:avLst/>
          </a:prstGeom>
          <a:noFill/>
          <a:ln w="9525">
            <a:noFill/>
            <a:miter lim="800000"/>
            <a:headEnd/>
            <a:tailEnd/>
          </a:ln>
        </p:spPr>
      </p:pic>
      <p:sp>
        <p:nvSpPr>
          <p:cNvPr id="1038" name="Text Box 14"/>
          <p:cNvSpPr txBox="1">
            <a:spLocks noChangeArrowheads="1"/>
          </p:cNvSpPr>
          <p:nvPr/>
        </p:nvSpPr>
        <p:spPr bwMode="auto">
          <a:xfrm>
            <a:off x="506413" y="965252"/>
            <a:ext cx="8888412" cy="523188"/>
          </a:xfrm>
          <a:prstGeom prst="rect">
            <a:avLst/>
          </a:prstGeom>
          <a:noFill/>
          <a:ln w="9525">
            <a:noFill/>
            <a:miter lim="800000"/>
          </a:ln>
          <a:effectLst/>
        </p:spPr>
        <p:txBody>
          <a:bodyPr lIns="91410" tIns="45704" rIns="91410" bIns="45704">
            <a:spAutoFit/>
          </a:bodyPr>
          <a:lstStyle/>
          <a:p>
            <a:pPr>
              <a:spcBef>
                <a:spcPct val="50000"/>
              </a:spcBef>
              <a:defRPr/>
            </a:pPr>
            <a:endParaRPr lang="zh-CN" altLang="zh-CN" sz="2800" b="0">
              <a:solidFill>
                <a:srgbClr val="000000"/>
              </a:solidFill>
            </a:endParaRPr>
          </a:p>
        </p:txBody>
      </p:sp>
    </p:spTree>
    <p:extLst>
      <p:ext uri="{BB962C8B-B14F-4D97-AF65-F5344CB8AC3E}">
        <p14:creationId xmlns:p14="http://schemas.microsoft.com/office/powerpoint/2010/main" val="242196913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047"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094"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142"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188"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785" indent="-342785" algn="l" rtl="0" eaLnBrk="0" fontAlgn="base" hangingPunct="0">
        <a:spcBef>
          <a:spcPct val="20000"/>
        </a:spcBef>
        <a:spcAft>
          <a:spcPct val="0"/>
        </a:spcAft>
        <a:buClr>
          <a:schemeClr val="accent2"/>
        </a:buClr>
        <a:buFont typeface="Wingdings" panose="05000000000000000000" pitchFamily="2" charset="2"/>
        <a:buChar char="v"/>
        <a:defRPr sz="3200">
          <a:solidFill>
            <a:schemeClr val="tx1"/>
          </a:solidFill>
          <a:latin typeface="+mn-lt"/>
          <a:ea typeface="+mn-ea"/>
          <a:cs typeface="+mn-cs"/>
        </a:defRPr>
      </a:lvl1pPr>
      <a:lvl2pPr marL="742701" indent="-285654" algn="l" rtl="0" eaLnBrk="0" fontAlgn="base" hangingPunct="0">
        <a:spcBef>
          <a:spcPct val="20000"/>
        </a:spcBef>
        <a:spcAft>
          <a:spcPct val="0"/>
        </a:spcAft>
        <a:buChar char="–"/>
        <a:defRPr sz="2800">
          <a:solidFill>
            <a:schemeClr val="tx1"/>
          </a:solidFill>
          <a:latin typeface="+mn-lt"/>
          <a:ea typeface="+mn-ea"/>
        </a:defRPr>
      </a:lvl2pPr>
      <a:lvl3pPr marL="1142618" indent="-228523" algn="l" rtl="0" eaLnBrk="0" fontAlgn="base" hangingPunct="0">
        <a:spcBef>
          <a:spcPct val="20000"/>
        </a:spcBef>
        <a:spcAft>
          <a:spcPct val="0"/>
        </a:spcAft>
        <a:buChar char="•"/>
        <a:defRPr sz="2400">
          <a:solidFill>
            <a:schemeClr val="tx1"/>
          </a:solidFill>
          <a:latin typeface="+mn-lt"/>
          <a:ea typeface="+mn-ea"/>
        </a:defRPr>
      </a:lvl3pPr>
      <a:lvl4pPr marL="1599664" indent="-228523" algn="l" rtl="0" eaLnBrk="0" fontAlgn="base" hangingPunct="0">
        <a:spcBef>
          <a:spcPct val="20000"/>
        </a:spcBef>
        <a:spcAft>
          <a:spcPct val="0"/>
        </a:spcAft>
        <a:buChar char="–"/>
        <a:defRPr sz="2000">
          <a:solidFill>
            <a:schemeClr val="tx1"/>
          </a:solidFill>
          <a:latin typeface="+mn-lt"/>
          <a:ea typeface="+mn-ea"/>
        </a:defRPr>
      </a:lvl4pPr>
      <a:lvl5pPr marL="2056712" indent="-228523" algn="l" rtl="0" eaLnBrk="0" fontAlgn="base" hangingPunct="0">
        <a:spcBef>
          <a:spcPct val="20000"/>
        </a:spcBef>
        <a:spcAft>
          <a:spcPct val="0"/>
        </a:spcAft>
        <a:buChar char="»"/>
        <a:defRPr sz="2000">
          <a:solidFill>
            <a:schemeClr val="tx1"/>
          </a:solidFill>
          <a:latin typeface="+mn-lt"/>
          <a:ea typeface="+mn-ea"/>
        </a:defRPr>
      </a:lvl5pPr>
      <a:lvl6pPr marL="2513758" indent="-228523" algn="l" rtl="0" fontAlgn="base">
        <a:spcBef>
          <a:spcPct val="20000"/>
        </a:spcBef>
        <a:spcAft>
          <a:spcPct val="0"/>
        </a:spcAft>
        <a:buChar char="»"/>
        <a:defRPr sz="2000">
          <a:solidFill>
            <a:schemeClr val="tx1"/>
          </a:solidFill>
          <a:latin typeface="+mn-lt"/>
          <a:ea typeface="+mn-ea"/>
        </a:defRPr>
      </a:lvl6pPr>
      <a:lvl7pPr marL="2970805" indent="-228523" algn="l" rtl="0" fontAlgn="base">
        <a:spcBef>
          <a:spcPct val="20000"/>
        </a:spcBef>
        <a:spcAft>
          <a:spcPct val="0"/>
        </a:spcAft>
        <a:buChar char="»"/>
        <a:defRPr sz="2000">
          <a:solidFill>
            <a:schemeClr val="tx1"/>
          </a:solidFill>
          <a:latin typeface="+mn-lt"/>
          <a:ea typeface="+mn-ea"/>
        </a:defRPr>
      </a:lvl7pPr>
      <a:lvl8pPr marL="3427852" indent="-228523" algn="l" rtl="0" fontAlgn="base">
        <a:spcBef>
          <a:spcPct val="20000"/>
        </a:spcBef>
        <a:spcAft>
          <a:spcPct val="0"/>
        </a:spcAft>
        <a:buChar char="»"/>
        <a:defRPr sz="2000">
          <a:solidFill>
            <a:schemeClr val="tx1"/>
          </a:solidFill>
          <a:latin typeface="+mn-lt"/>
          <a:ea typeface="+mn-ea"/>
        </a:defRPr>
      </a:lvl8pPr>
      <a:lvl9pPr marL="3884898" indent="-228523"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094" rtl="0" eaLnBrk="1" latinLnBrk="0" hangingPunct="1">
        <a:defRPr sz="1800" kern="1200">
          <a:solidFill>
            <a:schemeClr val="tx1"/>
          </a:solidFill>
          <a:latin typeface="+mn-lt"/>
          <a:ea typeface="+mn-ea"/>
          <a:cs typeface="+mn-cs"/>
        </a:defRPr>
      </a:lvl1pPr>
      <a:lvl2pPr marL="457047" algn="l" defTabSz="914094" rtl="0" eaLnBrk="1" latinLnBrk="0" hangingPunct="1">
        <a:defRPr sz="1800" kern="1200">
          <a:solidFill>
            <a:schemeClr val="tx1"/>
          </a:solidFill>
          <a:latin typeface="+mn-lt"/>
          <a:ea typeface="+mn-ea"/>
          <a:cs typeface="+mn-cs"/>
        </a:defRPr>
      </a:lvl2pPr>
      <a:lvl3pPr marL="914094" algn="l" defTabSz="914094" rtl="0" eaLnBrk="1" latinLnBrk="0" hangingPunct="1">
        <a:defRPr sz="1800" kern="1200">
          <a:solidFill>
            <a:schemeClr val="tx1"/>
          </a:solidFill>
          <a:latin typeface="+mn-lt"/>
          <a:ea typeface="+mn-ea"/>
          <a:cs typeface="+mn-cs"/>
        </a:defRPr>
      </a:lvl3pPr>
      <a:lvl4pPr marL="1371142" algn="l" defTabSz="914094" rtl="0" eaLnBrk="1" latinLnBrk="0" hangingPunct="1">
        <a:defRPr sz="1800" kern="1200">
          <a:solidFill>
            <a:schemeClr val="tx1"/>
          </a:solidFill>
          <a:latin typeface="+mn-lt"/>
          <a:ea typeface="+mn-ea"/>
          <a:cs typeface="+mn-cs"/>
        </a:defRPr>
      </a:lvl4pPr>
      <a:lvl5pPr marL="1828188" algn="l" defTabSz="914094" rtl="0" eaLnBrk="1" latinLnBrk="0" hangingPunct="1">
        <a:defRPr sz="1800" kern="1200">
          <a:solidFill>
            <a:schemeClr val="tx1"/>
          </a:solidFill>
          <a:latin typeface="+mn-lt"/>
          <a:ea typeface="+mn-ea"/>
          <a:cs typeface="+mn-cs"/>
        </a:defRPr>
      </a:lvl5pPr>
      <a:lvl6pPr marL="2285234" algn="l" defTabSz="914094" rtl="0" eaLnBrk="1" latinLnBrk="0" hangingPunct="1">
        <a:defRPr sz="1800" kern="1200">
          <a:solidFill>
            <a:schemeClr val="tx1"/>
          </a:solidFill>
          <a:latin typeface="+mn-lt"/>
          <a:ea typeface="+mn-ea"/>
          <a:cs typeface="+mn-cs"/>
        </a:defRPr>
      </a:lvl6pPr>
      <a:lvl7pPr marL="2742282" algn="l" defTabSz="914094" rtl="0" eaLnBrk="1" latinLnBrk="0" hangingPunct="1">
        <a:defRPr sz="1800" kern="1200">
          <a:solidFill>
            <a:schemeClr val="tx1"/>
          </a:solidFill>
          <a:latin typeface="+mn-lt"/>
          <a:ea typeface="+mn-ea"/>
          <a:cs typeface="+mn-cs"/>
        </a:defRPr>
      </a:lvl7pPr>
      <a:lvl8pPr marL="3199328" algn="l" defTabSz="914094" rtl="0" eaLnBrk="1" latinLnBrk="0" hangingPunct="1">
        <a:defRPr sz="1800" kern="1200">
          <a:solidFill>
            <a:schemeClr val="tx1"/>
          </a:solidFill>
          <a:latin typeface="+mn-lt"/>
          <a:ea typeface="+mn-ea"/>
          <a:cs typeface="+mn-cs"/>
        </a:defRPr>
      </a:lvl8pPr>
      <a:lvl9pPr marL="3656376" algn="l" defTabSz="91409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892808" y="2304288"/>
            <a:ext cx="5971032" cy="1116606"/>
          </a:xfrm>
          <a:prstGeom prst="rect">
            <a:avLst/>
          </a:prstGeom>
          <a:gradFill>
            <a:gsLst>
              <a:gs pos="0">
                <a:srgbClr val="FFF200"/>
              </a:gs>
              <a:gs pos="45000">
                <a:srgbClr val="FF7A00"/>
              </a:gs>
              <a:gs pos="70000">
                <a:srgbClr val="FF0300"/>
              </a:gs>
              <a:gs pos="100000">
                <a:srgbClr val="4D0808"/>
              </a:gs>
            </a:gsLst>
            <a:lin ang="5400000" scaled="0"/>
          </a:gradFill>
          <a:ln>
            <a:headEnd/>
            <a:tailEnd/>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600"/>
              </a:spcBef>
              <a:spcAft>
                <a:spcPts val="600"/>
              </a:spcAft>
              <a:defRPr/>
            </a:pPr>
            <a:r>
              <a:rPr lang="zh-CN" altLang="en-US" sz="4400" b="0" kern="0" dirty="0">
                <a:solidFill>
                  <a:srgbClr val="000099"/>
                </a:solidFill>
                <a:latin typeface="黑体" pitchFamily="49" charset="-122"/>
                <a:ea typeface="黑体"/>
              </a:rPr>
              <a:t>光纤传感器</a:t>
            </a:r>
            <a:endParaRPr lang="en-US" altLang="zh-CN" sz="4400" b="0" kern="0" dirty="0">
              <a:solidFill>
                <a:srgbClr val="000099"/>
              </a:solidFill>
              <a:latin typeface="黑体" pitchFamily="49" charset="-122"/>
              <a:ea typeface="黑体"/>
            </a:endParaRPr>
          </a:p>
        </p:txBody>
      </p:sp>
      <p:sp>
        <p:nvSpPr>
          <p:cNvPr id="6" name="矩形 5"/>
          <p:cNvSpPr/>
          <p:nvPr/>
        </p:nvSpPr>
        <p:spPr>
          <a:xfrm>
            <a:off x="0" y="-1"/>
            <a:ext cx="9901238" cy="1318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3479"/>
          <a:stretch/>
        </p:blipFill>
        <p:spPr>
          <a:xfrm>
            <a:off x="3877055" y="228600"/>
            <a:ext cx="2010271" cy="1960015"/>
          </a:xfrm>
          <a:prstGeom prst="rect">
            <a:avLst/>
          </a:prstGeom>
        </p:spPr>
      </p:pic>
      <p:sp>
        <p:nvSpPr>
          <p:cNvPr id="7" name="Rectangle 3"/>
          <p:cNvSpPr txBox="1">
            <a:spLocks noChangeArrowheads="1"/>
          </p:cNvSpPr>
          <p:nvPr/>
        </p:nvSpPr>
        <p:spPr bwMode="auto">
          <a:xfrm>
            <a:off x="1842537" y="4006093"/>
            <a:ext cx="6107972" cy="120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0" hangingPunct="0">
              <a:spcBef>
                <a:spcPct val="20000"/>
              </a:spcBef>
              <a:buClr>
                <a:srgbClr val="FF0000"/>
              </a:buClr>
              <a:buFont typeface="Wingdings" pitchFamily="2" charset="2"/>
              <a:buNone/>
            </a:pPr>
            <a:r>
              <a:rPr lang="en-US" altLang="zh-CN" b="0" dirty="0">
                <a:solidFill>
                  <a:srgbClr val="000099"/>
                </a:solidFill>
                <a:latin typeface="+mn-lt"/>
                <a:ea typeface="黑体" pitchFamily="49" charset="-122"/>
              </a:rPr>
              <a:t>Fiber Sensors</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 y="5358384"/>
            <a:ext cx="9901238" cy="1499616"/>
          </a:xfrm>
          <a:prstGeom prst="rect">
            <a:avLst/>
          </a:prstGeom>
        </p:spPr>
      </p:pic>
    </p:spTree>
    <p:extLst>
      <p:ext uri="{BB962C8B-B14F-4D97-AF65-F5344CB8AC3E}">
        <p14:creationId xmlns:p14="http://schemas.microsoft.com/office/powerpoint/2010/main" val="513640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4838D14F-C411-47E5-B9DA-EB20DDB876E6}"/>
              </a:ext>
            </a:extLst>
          </p:cNvPr>
          <p:cNvPicPr>
            <a:picLocks noChangeAspect="1"/>
          </p:cNvPicPr>
          <p:nvPr/>
        </p:nvPicPr>
        <p:blipFill rotWithShape="1">
          <a:blip r:embed="rId4"/>
          <a:srcRect l="26443" t="21441" r="16883" b="24638"/>
          <a:stretch/>
        </p:blipFill>
        <p:spPr>
          <a:xfrm>
            <a:off x="544180" y="1232031"/>
            <a:ext cx="8812979" cy="4716380"/>
          </a:xfrm>
          <a:prstGeom prst="rect">
            <a:avLst/>
          </a:prstGeom>
        </p:spPr>
      </p:pic>
    </p:spTree>
    <p:extLst>
      <p:ext uri="{BB962C8B-B14F-4D97-AF65-F5344CB8AC3E}">
        <p14:creationId xmlns:p14="http://schemas.microsoft.com/office/powerpoint/2010/main" val="1157026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174EE949-E345-4C63-B003-B98AEF481118}"/>
              </a:ext>
            </a:extLst>
          </p:cNvPr>
          <p:cNvPicPr>
            <a:picLocks noChangeAspect="1"/>
          </p:cNvPicPr>
          <p:nvPr/>
        </p:nvPicPr>
        <p:blipFill rotWithShape="1">
          <a:blip r:embed="rId4"/>
          <a:srcRect l="26442" t="39415" r="50000" b="8911"/>
          <a:stretch/>
        </p:blipFill>
        <p:spPr>
          <a:xfrm>
            <a:off x="1357163" y="1035696"/>
            <a:ext cx="4148488" cy="5118505"/>
          </a:xfrm>
          <a:prstGeom prst="rect">
            <a:avLst/>
          </a:prstGeom>
        </p:spPr>
      </p:pic>
    </p:spTree>
    <p:extLst>
      <p:ext uri="{BB962C8B-B14F-4D97-AF65-F5344CB8AC3E}">
        <p14:creationId xmlns:p14="http://schemas.microsoft.com/office/powerpoint/2010/main" val="3536511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5DEA8ABA-A8D3-4E2B-B5F1-881595A717B2}"/>
              </a:ext>
            </a:extLst>
          </p:cNvPr>
          <p:cNvPicPr>
            <a:picLocks noChangeAspect="1"/>
          </p:cNvPicPr>
          <p:nvPr/>
        </p:nvPicPr>
        <p:blipFill rotWithShape="1">
          <a:blip r:embed="rId4"/>
          <a:srcRect l="24692" t="21787" r="22910" b="24811"/>
          <a:stretch/>
        </p:blipFill>
        <p:spPr>
          <a:xfrm>
            <a:off x="726511" y="1205242"/>
            <a:ext cx="8475163" cy="4858674"/>
          </a:xfrm>
          <a:prstGeom prst="rect">
            <a:avLst/>
          </a:prstGeom>
        </p:spPr>
      </p:pic>
    </p:spTree>
    <p:extLst>
      <p:ext uri="{BB962C8B-B14F-4D97-AF65-F5344CB8AC3E}">
        <p14:creationId xmlns:p14="http://schemas.microsoft.com/office/powerpoint/2010/main" val="2067931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D73A263F-18B8-4E96-BA08-317C9696C175}"/>
              </a:ext>
            </a:extLst>
          </p:cNvPr>
          <p:cNvPicPr>
            <a:picLocks noChangeAspect="1"/>
          </p:cNvPicPr>
          <p:nvPr/>
        </p:nvPicPr>
        <p:blipFill rotWithShape="1">
          <a:blip r:embed="rId4"/>
          <a:srcRect l="25664" t="25762" r="11634" b="22564"/>
          <a:stretch/>
        </p:blipFill>
        <p:spPr>
          <a:xfrm>
            <a:off x="184101" y="1437106"/>
            <a:ext cx="9614413" cy="4456914"/>
          </a:xfrm>
          <a:prstGeom prst="rect">
            <a:avLst/>
          </a:prstGeom>
        </p:spPr>
      </p:pic>
    </p:spTree>
    <p:extLst>
      <p:ext uri="{BB962C8B-B14F-4D97-AF65-F5344CB8AC3E}">
        <p14:creationId xmlns:p14="http://schemas.microsoft.com/office/powerpoint/2010/main" val="176628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79B98862-5203-492B-A69C-E097951724EA}"/>
              </a:ext>
            </a:extLst>
          </p:cNvPr>
          <p:cNvPicPr>
            <a:picLocks noChangeAspect="1"/>
          </p:cNvPicPr>
          <p:nvPr/>
        </p:nvPicPr>
        <p:blipFill rotWithShape="1">
          <a:blip r:embed="rId4"/>
          <a:srcRect l="25526" t="21821" r="8064" b="25973"/>
          <a:stretch/>
        </p:blipFill>
        <p:spPr>
          <a:xfrm>
            <a:off x="253282" y="1273996"/>
            <a:ext cx="9317168" cy="4119938"/>
          </a:xfrm>
          <a:prstGeom prst="rect">
            <a:avLst/>
          </a:prstGeom>
        </p:spPr>
      </p:pic>
    </p:spTree>
    <p:extLst>
      <p:ext uri="{BB962C8B-B14F-4D97-AF65-F5344CB8AC3E}">
        <p14:creationId xmlns:p14="http://schemas.microsoft.com/office/powerpoint/2010/main" val="2582543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EF6C31DD-9769-46ED-92EA-41C77A90F2E7}"/>
              </a:ext>
            </a:extLst>
          </p:cNvPr>
          <p:cNvPicPr>
            <a:picLocks noChangeAspect="1"/>
          </p:cNvPicPr>
          <p:nvPr/>
        </p:nvPicPr>
        <p:blipFill rotWithShape="1">
          <a:blip r:embed="rId4"/>
          <a:srcRect l="25630" t="22375" r="15949" b="24497"/>
          <a:stretch/>
        </p:blipFill>
        <p:spPr>
          <a:xfrm>
            <a:off x="186360" y="1197346"/>
            <a:ext cx="9528516" cy="4874267"/>
          </a:xfrm>
          <a:prstGeom prst="rect">
            <a:avLst/>
          </a:prstGeom>
        </p:spPr>
      </p:pic>
    </p:spTree>
    <p:extLst>
      <p:ext uri="{BB962C8B-B14F-4D97-AF65-F5344CB8AC3E}">
        <p14:creationId xmlns:p14="http://schemas.microsoft.com/office/powerpoint/2010/main" val="886864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0DBA8A80-8086-400F-AB6E-67EA8C6101E1}"/>
              </a:ext>
            </a:extLst>
          </p:cNvPr>
          <p:cNvPicPr>
            <a:picLocks noChangeAspect="1"/>
          </p:cNvPicPr>
          <p:nvPr/>
        </p:nvPicPr>
        <p:blipFill rotWithShape="1">
          <a:blip r:embed="rId4"/>
          <a:srcRect l="25423" t="39900" r="12006" b="11215"/>
          <a:stretch/>
        </p:blipFill>
        <p:spPr>
          <a:xfrm>
            <a:off x="72995" y="1417834"/>
            <a:ext cx="9631960" cy="4232953"/>
          </a:xfrm>
          <a:prstGeom prst="rect">
            <a:avLst/>
          </a:prstGeom>
        </p:spPr>
      </p:pic>
    </p:spTree>
    <p:extLst>
      <p:ext uri="{BB962C8B-B14F-4D97-AF65-F5344CB8AC3E}">
        <p14:creationId xmlns:p14="http://schemas.microsoft.com/office/powerpoint/2010/main" val="370376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0CFD4F64-E4A4-4EC4-94D9-0EECF2F7BF27}"/>
              </a:ext>
            </a:extLst>
          </p:cNvPr>
          <p:cNvPicPr>
            <a:picLocks noChangeAspect="1"/>
          </p:cNvPicPr>
          <p:nvPr/>
        </p:nvPicPr>
        <p:blipFill rotWithShape="1">
          <a:blip r:embed="rId4"/>
          <a:srcRect l="26668" t="40085" r="26118" b="25418"/>
          <a:stretch/>
        </p:blipFill>
        <p:spPr>
          <a:xfrm>
            <a:off x="513365" y="1335641"/>
            <a:ext cx="8874508" cy="3647326"/>
          </a:xfrm>
          <a:prstGeom prst="rect">
            <a:avLst/>
          </a:prstGeom>
        </p:spPr>
      </p:pic>
    </p:spTree>
    <p:extLst>
      <p:ext uri="{BB962C8B-B14F-4D97-AF65-F5344CB8AC3E}">
        <p14:creationId xmlns:p14="http://schemas.microsoft.com/office/powerpoint/2010/main" val="3415307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09231D98-D3AA-473A-9472-E32F63CD6517}"/>
              </a:ext>
            </a:extLst>
          </p:cNvPr>
          <p:cNvPicPr>
            <a:picLocks noChangeAspect="1"/>
          </p:cNvPicPr>
          <p:nvPr/>
        </p:nvPicPr>
        <p:blipFill rotWithShape="1">
          <a:blip r:embed="rId4"/>
          <a:srcRect l="26461" t="20714" r="11799" b="23943"/>
          <a:stretch/>
        </p:blipFill>
        <p:spPr>
          <a:xfrm>
            <a:off x="681623" y="1276564"/>
            <a:ext cx="8537992" cy="4304871"/>
          </a:xfrm>
          <a:prstGeom prst="rect">
            <a:avLst/>
          </a:prstGeom>
        </p:spPr>
      </p:pic>
    </p:spTree>
    <p:extLst>
      <p:ext uri="{BB962C8B-B14F-4D97-AF65-F5344CB8AC3E}">
        <p14:creationId xmlns:p14="http://schemas.microsoft.com/office/powerpoint/2010/main" val="46055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CAC37F66-3BF9-4441-9D28-884762B0E9AC}"/>
              </a:ext>
            </a:extLst>
          </p:cNvPr>
          <p:cNvPicPr>
            <a:picLocks noChangeAspect="1"/>
          </p:cNvPicPr>
          <p:nvPr/>
        </p:nvPicPr>
        <p:blipFill rotWithShape="1">
          <a:blip r:embed="rId4"/>
          <a:srcRect l="25630" t="38978" r="9620" b="17117"/>
          <a:stretch/>
        </p:blipFill>
        <p:spPr>
          <a:xfrm>
            <a:off x="139920" y="1586365"/>
            <a:ext cx="9662216" cy="3685269"/>
          </a:xfrm>
          <a:prstGeom prst="rect">
            <a:avLst/>
          </a:prstGeom>
        </p:spPr>
      </p:pic>
    </p:spTree>
    <p:extLst>
      <p:ext uri="{BB962C8B-B14F-4D97-AF65-F5344CB8AC3E}">
        <p14:creationId xmlns:p14="http://schemas.microsoft.com/office/powerpoint/2010/main" val="1776129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79EDC659-ED29-49FE-ABAB-E0C7D9091F5A}"/>
              </a:ext>
            </a:extLst>
          </p:cNvPr>
          <p:cNvPicPr>
            <a:picLocks noChangeAspect="1"/>
          </p:cNvPicPr>
          <p:nvPr/>
        </p:nvPicPr>
        <p:blipFill rotWithShape="1">
          <a:blip r:embed="rId4"/>
          <a:srcRect l="38497" t="20715" r="26845" b="23759"/>
          <a:stretch/>
        </p:blipFill>
        <p:spPr>
          <a:xfrm>
            <a:off x="2003463" y="877530"/>
            <a:ext cx="6205591" cy="5592464"/>
          </a:xfrm>
          <a:prstGeom prst="rect">
            <a:avLst/>
          </a:prstGeom>
        </p:spPr>
      </p:pic>
    </p:spTree>
    <p:extLst>
      <p:ext uri="{BB962C8B-B14F-4D97-AF65-F5344CB8AC3E}">
        <p14:creationId xmlns:p14="http://schemas.microsoft.com/office/powerpoint/2010/main" val="2478439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AD0091EA-61FF-4D44-BF1F-EBC453C42657}"/>
              </a:ext>
            </a:extLst>
          </p:cNvPr>
          <p:cNvPicPr>
            <a:picLocks noChangeAspect="1"/>
          </p:cNvPicPr>
          <p:nvPr/>
        </p:nvPicPr>
        <p:blipFill rotWithShape="1">
          <a:blip r:embed="rId4"/>
          <a:srcRect l="25526" t="25880" r="8686" b="19700"/>
          <a:stretch/>
        </p:blipFill>
        <p:spPr>
          <a:xfrm>
            <a:off x="368343" y="1396800"/>
            <a:ext cx="9164549" cy="4264262"/>
          </a:xfrm>
          <a:prstGeom prst="rect">
            <a:avLst/>
          </a:prstGeom>
        </p:spPr>
      </p:pic>
    </p:spTree>
    <p:extLst>
      <p:ext uri="{BB962C8B-B14F-4D97-AF65-F5344CB8AC3E}">
        <p14:creationId xmlns:p14="http://schemas.microsoft.com/office/powerpoint/2010/main" val="3332274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B88BC6F4-9017-459F-8A2A-52DDB03322F3}"/>
              </a:ext>
            </a:extLst>
          </p:cNvPr>
          <p:cNvPicPr>
            <a:picLocks noChangeAspect="1"/>
          </p:cNvPicPr>
          <p:nvPr/>
        </p:nvPicPr>
        <p:blipFill rotWithShape="1">
          <a:blip r:embed="rId4"/>
          <a:srcRect l="33102" t="21821" r="20411" b="24866"/>
          <a:stretch/>
        </p:blipFill>
        <p:spPr>
          <a:xfrm>
            <a:off x="1151296" y="1107614"/>
            <a:ext cx="7740359" cy="4993225"/>
          </a:xfrm>
          <a:prstGeom prst="rect">
            <a:avLst/>
          </a:prstGeom>
        </p:spPr>
      </p:pic>
    </p:spTree>
    <p:extLst>
      <p:ext uri="{BB962C8B-B14F-4D97-AF65-F5344CB8AC3E}">
        <p14:creationId xmlns:p14="http://schemas.microsoft.com/office/powerpoint/2010/main" val="423131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D278AAD8-06C1-4BD7-9028-19E0DD94436F}"/>
              </a:ext>
            </a:extLst>
          </p:cNvPr>
          <p:cNvPicPr>
            <a:picLocks noChangeAspect="1"/>
          </p:cNvPicPr>
          <p:nvPr/>
        </p:nvPicPr>
        <p:blipFill rotWithShape="1">
          <a:blip r:embed="rId4"/>
          <a:srcRect l="29365" t="28647" r="16573" b="32245"/>
          <a:stretch/>
        </p:blipFill>
        <p:spPr>
          <a:xfrm>
            <a:off x="287630" y="1787704"/>
            <a:ext cx="9215966" cy="3750068"/>
          </a:xfrm>
          <a:prstGeom prst="rect">
            <a:avLst/>
          </a:prstGeom>
        </p:spPr>
      </p:pic>
    </p:spTree>
    <p:extLst>
      <p:ext uri="{BB962C8B-B14F-4D97-AF65-F5344CB8AC3E}">
        <p14:creationId xmlns:p14="http://schemas.microsoft.com/office/powerpoint/2010/main" val="3074043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371E604F-680C-48A2-8808-4D4C93C5726B}"/>
              </a:ext>
            </a:extLst>
          </p:cNvPr>
          <p:cNvPicPr>
            <a:picLocks noChangeAspect="1"/>
          </p:cNvPicPr>
          <p:nvPr/>
        </p:nvPicPr>
        <p:blipFill rotWithShape="1">
          <a:blip r:embed="rId4"/>
          <a:srcRect l="30507" t="44329" r="19996" b="11951"/>
          <a:stretch/>
        </p:blipFill>
        <p:spPr>
          <a:xfrm>
            <a:off x="266969" y="1304819"/>
            <a:ext cx="9367299" cy="4654194"/>
          </a:xfrm>
          <a:prstGeom prst="rect">
            <a:avLst/>
          </a:prstGeom>
        </p:spPr>
      </p:pic>
    </p:spTree>
    <p:extLst>
      <p:ext uri="{BB962C8B-B14F-4D97-AF65-F5344CB8AC3E}">
        <p14:creationId xmlns:p14="http://schemas.microsoft.com/office/powerpoint/2010/main" val="237989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一、概述</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sp>
        <p:nvSpPr>
          <p:cNvPr id="5" name="TextBox 7">
            <a:extLst>
              <a:ext uri="{FF2B5EF4-FFF2-40B4-BE49-F238E27FC236}">
                <a16:creationId xmlns:a16="http://schemas.microsoft.com/office/drawing/2014/main" id="{6966A854-750C-40CE-8E12-67E2646FE39D}"/>
              </a:ext>
            </a:extLst>
          </p:cNvPr>
          <p:cNvSpPr txBox="1"/>
          <p:nvPr/>
        </p:nvSpPr>
        <p:spPr>
          <a:xfrm>
            <a:off x="583600" y="1658460"/>
            <a:ext cx="2082598" cy="603050"/>
          </a:xfrm>
          <a:prstGeom prst="rect">
            <a:avLst/>
          </a:prstGeom>
          <a:noFill/>
        </p:spPr>
        <p:txBody>
          <a:bodyPr wrap="square" rtlCol="0">
            <a:spAutoFit/>
          </a:bodyPr>
          <a:lstStyle/>
          <a:p>
            <a:pPr marL="571500" indent="-571500">
              <a:lnSpc>
                <a:spcPts val="4500"/>
              </a:lnSpc>
              <a:buFont typeface="Wingdings" panose="05000000000000000000" pitchFamily="2" charset="2"/>
              <a:buChar char="n"/>
            </a:pPr>
            <a:r>
              <a:rPr lang="zh-CN" altLang="en-US" sz="3600" dirty="0">
                <a:solidFill>
                  <a:srgbClr val="000099"/>
                </a:solidFill>
                <a:latin typeface="黑体" panose="02010609060101010101" pitchFamily="49" charset="-122"/>
                <a:ea typeface="黑体" panose="02010609060101010101" pitchFamily="49" charset="-122"/>
              </a:rPr>
              <a:t>定义</a:t>
            </a:r>
            <a:endParaRPr lang="zh-CN" altLang="zh-CN" sz="3600" dirty="0">
              <a:solidFill>
                <a:srgbClr val="000099"/>
              </a:solidFill>
              <a:latin typeface="黑体" panose="02010609060101010101" pitchFamily="49" charset="-122"/>
              <a:ea typeface="黑体" panose="02010609060101010101" pitchFamily="49" charset="-122"/>
            </a:endParaRPr>
          </a:p>
        </p:txBody>
      </p:sp>
      <p:sp>
        <p:nvSpPr>
          <p:cNvPr id="6" name="TextBox 7">
            <a:extLst>
              <a:ext uri="{FF2B5EF4-FFF2-40B4-BE49-F238E27FC236}">
                <a16:creationId xmlns:a16="http://schemas.microsoft.com/office/drawing/2014/main" id="{AB87EC5D-9AAD-4272-97FA-95B9B1BD6FDA}"/>
              </a:ext>
            </a:extLst>
          </p:cNvPr>
          <p:cNvSpPr txBox="1"/>
          <p:nvPr/>
        </p:nvSpPr>
        <p:spPr>
          <a:xfrm>
            <a:off x="709059" y="2500880"/>
            <a:ext cx="8499107" cy="612925"/>
          </a:xfrm>
          <a:prstGeom prst="rect">
            <a:avLst/>
          </a:prstGeom>
          <a:noFill/>
        </p:spPr>
        <p:txBody>
          <a:bodyPr wrap="square" rtlCol="0">
            <a:spAutoFit/>
          </a:bodyPr>
          <a:lstStyle/>
          <a:p>
            <a:pPr marL="457200" indent="-457200">
              <a:lnSpc>
                <a:spcPts val="4500"/>
              </a:lnSpc>
              <a:buFont typeface="Wingdings" panose="05000000000000000000" pitchFamily="2" charset="2"/>
              <a:buChar char="Ø"/>
            </a:pPr>
            <a:r>
              <a:rPr lang="zh-CN" altLang="en-US" sz="2800" dirty="0">
                <a:solidFill>
                  <a:srgbClr val="000099"/>
                </a:solidFill>
                <a:latin typeface="Calibri" panose="020F0502020204030204" pitchFamily="34" charset="0"/>
                <a:ea typeface="黑体" panose="02010609060101010101" pitchFamily="49" charset="-122"/>
                <a:cs typeface="Calibri" panose="020F0502020204030204" pitchFamily="34" charset="0"/>
              </a:rPr>
              <a:t>光纤：</a:t>
            </a:r>
            <a:r>
              <a:rPr lang="zh-CN" altLang="en-US" sz="2800" dirty="0">
                <a:latin typeface="Calibri" panose="020F0502020204030204" pitchFamily="34" charset="0"/>
                <a:ea typeface="黑体" panose="02010609060101010101" pitchFamily="49" charset="-122"/>
                <a:cs typeface="Calibri" panose="020F0502020204030204" pitchFamily="34" charset="0"/>
              </a:rPr>
              <a:t>能够传输光线的纤维叫光导纤维（光纤）。</a:t>
            </a:r>
            <a:endParaRPr lang="zh-CN" altLang="zh-CN" sz="2800" dirty="0">
              <a:latin typeface="Calibri" panose="020F0502020204030204" pitchFamily="34" charset="0"/>
              <a:ea typeface="黑体" panose="02010609060101010101" pitchFamily="49" charset="-122"/>
              <a:cs typeface="Calibri" panose="020F0502020204030204" pitchFamily="34" charset="0"/>
            </a:endParaRPr>
          </a:p>
        </p:txBody>
      </p:sp>
      <p:sp>
        <p:nvSpPr>
          <p:cNvPr id="7" name="TextBox 7">
            <a:extLst>
              <a:ext uri="{FF2B5EF4-FFF2-40B4-BE49-F238E27FC236}">
                <a16:creationId xmlns:a16="http://schemas.microsoft.com/office/drawing/2014/main" id="{74C14334-BF7C-4007-9A9B-655C928701F3}"/>
              </a:ext>
            </a:extLst>
          </p:cNvPr>
          <p:cNvSpPr txBox="1"/>
          <p:nvPr/>
        </p:nvSpPr>
        <p:spPr>
          <a:xfrm>
            <a:off x="707457" y="3269294"/>
            <a:ext cx="8499107" cy="1190006"/>
          </a:xfrm>
          <a:prstGeom prst="rect">
            <a:avLst/>
          </a:prstGeom>
          <a:noFill/>
        </p:spPr>
        <p:txBody>
          <a:bodyPr wrap="square" rtlCol="0">
            <a:spAutoFit/>
          </a:bodyPr>
          <a:lstStyle/>
          <a:p>
            <a:pPr marL="457200" indent="-457200">
              <a:lnSpc>
                <a:spcPts val="4500"/>
              </a:lnSpc>
              <a:buFont typeface="Wingdings" panose="05000000000000000000" pitchFamily="2" charset="2"/>
              <a:buChar char="Ø"/>
            </a:pPr>
            <a:r>
              <a:rPr lang="zh-CN" altLang="en-US" sz="2800" dirty="0">
                <a:solidFill>
                  <a:srgbClr val="000099"/>
                </a:solidFill>
                <a:latin typeface="Calibri" panose="020F0502020204030204" pitchFamily="34" charset="0"/>
                <a:ea typeface="黑体" panose="02010609060101010101" pitchFamily="49" charset="-122"/>
                <a:cs typeface="Calibri" panose="020F0502020204030204" pitchFamily="34" charset="0"/>
              </a:rPr>
              <a:t>光纤传感器：</a:t>
            </a:r>
            <a:r>
              <a:rPr lang="zh-CN" altLang="en-US" sz="2800" dirty="0">
                <a:latin typeface="Calibri" panose="020F0502020204030204" pitchFamily="34" charset="0"/>
                <a:ea typeface="黑体" panose="02010609060101010101" pitchFamily="49" charset="-122"/>
                <a:cs typeface="Calibri" panose="020F0502020204030204" pitchFamily="34" charset="0"/>
              </a:rPr>
              <a:t>光纤传感器又称为光导纤维传感器，是一种基于光导纤维的一些特性组成的传感器。</a:t>
            </a:r>
            <a:endParaRPr lang="zh-CN" altLang="zh-CN" sz="2800" dirty="0">
              <a:latin typeface="Calibri" panose="020F0502020204030204" pitchFamily="34" charset="0"/>
              <a:ea typeface="黑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91626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sp>
        <p:nvSpPr>
          <p:cNvPr id="5" name="TextBox 7">
            <a:extLst>
              <a:ext uri="{FF2B5EF4-FFF2-40B4-BE49-F238E27FC236}">
                <a16:creationId xmlns:a16="http://schemas.microsoft.com/office/drawing/2014/main" id="{D6ED9144-6620-4A78-939F-C066DE164D9D}"/>
              </a:ext>
            </a:extLst>
          </p:cNvPr>
          <p:cNvSpPr txBox="1"/>
          <p:nvPr/>
        </p:nvSpPr>
        <p:spPr>
          <a:xfrm>
            <a:off x="442195" y="1016144"/>
            <a:ext cx="5586194" cy="603050"/>
          </a:xfrm>
          <a:prstGeom prst="rect">
            <a:avLst/>
          </a:prstGeom>
          <a:noFill/>
        </p:spPr>
        <p:txBody>
          <a:bodyPr wrap="square" rtlCol="0">
            <a:spAutoFit/>
          </a:bodyPr>
          <a:lstStyle/>
          <a:p>
            <a:pPr marL="571500" indent="-571500">
              <a:lnSpc>
                <a:spcPts val="4500"/>
              </a:lnSpc>
              <a:buFont typeface="Wingdings" panose="05000000000000000000" pitchFamily="2" charset="2"/>
              <a:buChar char="n"/>
            </a:pPr>
            <a:r>
              <a:rPr lang="zh-CN" altLang="en-US" sz="3600" dirty="0">
                <a:solidFill>
                  <a:srgbClr val="000099"/>
                </a:solidFill>
                <a:latin typeface="黑体" panose="02010609060101010101" pitchFamily="49" charset="-122"/>
                <a:ea typeface="黑体" panose="02010609060101010101" pitchFamily="49" charset="-122"/>
              </a:rPr>
              <a:t>光纤传感器的发展过程</a:t>
            </a:r>
            <a:endParaRPr lang="zh-CN" altLang="zh-CN" sz="3600" dirty="0">
              <a:solidFill>
                <a:srgbClr val="000099"/>
              </a:solidFill>
              <a:latin typeface="黑体" panose="02010609060101010101" pitchFamily="49" charset="-122"/>
              <a:ea typeface="黑体" panose="02010609060101010101" pitchFamily="49" charset="-122"/>
            </a:endParaRPr>
          </a:p>
        </p:txBody>
      </p:sp>
      <p:sp>
        <p:nvSpPr>
          <p:cNvPr id="6" name="TextBox 7">
            <a:extLst>
              <a:ext uri="{FF2B5EF4-FFF2-40B4-BE49-F238E27FC236}">
                <a16:creationId xmlns:a16="http://schemas.microsoft.com/office/drawing/2014/main" id="{90F234EB-3FC4-435A-B2BF-4F1D67E7CDBB}"/>
              </a:ext>
            </a:extLst>
          </p:cNvPr>
          <p:cNvSpPr txBox="1"/>
          <p:nvPr/>
        </p:nvSpPr>
        <p:spPr>
          <a:xfrm>
            <a:off x="567654" y="1694939"/>
            <a:ext cx="2438629" cy="612925"/>
          </a:xfrm>
          <a:prstGeom prst="rect">
            <a:avLst/>
          </a:prstGeom>
          <a:noFill/>
        </p:spPr>
        <p:txBody>
          <a:bodyPr wrap="square" rtlCol="0">
            <a:spAutoFit/>
          </a:bodyPr>
          <a:lstStyle/>
          <a:p>
            <a:pPr marL="457200" indent="-457200">
              <a:lnSpc>
                <a:spcPts val="4500"/>
              </a:lnSpc>
              <a:buFont typeface="Wingdings" panose="05000000000000000000" pitchFamily="2" charset="2"/>
              <a:buChar char="Ø"/>
            </a:pPr>
            <a:r>
              <a:rPr lang="zh-CN" altLang="en-US" sz="2800" dirty="0">
                <a:solidFill>
                  <a:srgbClr val="000099"/>
                </a:solidFill>
                <a:latin typeface="Calibri" panose="020F0502020204030204" pitchFamily="34" charset="0"/>
                <a:ea typeface="黑体" panose="02010609060101010101" pitchFamily="49" charset="-122"/>
                <a:cs typeface="Calibri" panose="020F0502020204030204" pitchFamily="34" charset="0"/>
              </a:rPr>
              <a:t>光纤传感器</a:t>
            </a:r>
            <a:endParaRPr lang="zh-CN" altLang="zh-CN" sz="2800" dirty="0">
              <a:latin typeface="Calibri" panose="020F0502020204030204" pitchFamily="34" charset="0"/>
              <a:ea typeface="黑体" panose="02010609060101010101" pitchFamily="49" charset="-122"/>
              <a:cs typeface="Calibri" panose="020F0502020204030204" pitchFamily="34" charset="0"/>
            </a:endParaRPr>
          </a:p>
        </p:txBody>
      </p:sp>
      <p:sp>
        <p:nvSpPr>
          <p:cNvPr id="7" name="箭头: 右 6">
            <a:extLst>
              <a:ext uri="{FF2B5EF4-FFF2-40B4-BE49-F238E27FC236}">
                <a16:creationId xmlns:a16="http://schemas.microsoft.com/office/drawing/2014/main" id="{FBBA5EED-7FC6-4AFA-86BF-68F52D51D7E7}"/>
              </a:ext>
            </a:extLst>
          </p:cNvPr>
          <p:cNvSpPr/>
          <p:nvPr/>
        </p:nvSpPr>
        <p:spPr>
          <a:xfrm>
            <a:off x="3072272" y="1977594"/>
            <a:ext cx="721894" cy="1498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0000"/>
              </a:highlight>
            </a:endParaRPr>
          </a:p>
        </p:txBody>
      </p:sp>
      <p:sp>
        <p:nvSpPr>
          <p:cNvPr id="8" name="TextBox 7">
            <a:extLst>
              <a:ext uri="{FF2B5EF4-FFF2-40B4-BE49-F238E27FC236}">
                <a16:creationId xmlns:a16="http://schemas.microsoft.com/office/drawing/2014/main" id="{7791671A-2585-44B4-A6DB-CB10D81EEEB7}"/>
              </a:ext>
            </a:extLst>
          </p:cNvPr>
          <p:cNvSpPr txBox="1"/>
          <p:nvPr/>
        </p:nvSpPr>
        <p:spPr>
          <a:xfrm>
            <a:off x="3789132" y="1703164"/>
            <a:ext cx="1862486" cy="612925"/>
          </a:xfrm>
          <a:prstGeom prst="rect">
            <a:avLst/>
          </a:prstGeom>
          <a:noFill/>
        </p:spPr>
        <p:txBody>
          <a:bodyPr wrap="square" rtlCol="0">
            <a:spAutoFit/>
          </a:bodyPr>
          <a:lstStyle/>
          <a:p>
            <a:pPr algn="ctr">
              <a:lnSpc>
                <a:spcPts val="4500"/>
              </a:lnSpc>
            </a:pPr>
            <a:r>
              <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rPr>
              <a:t>光纤技术</a:t>
            </a:r>
            <a:endParaRPr lang="zh-CN" altLang="zh-CN" sz="2800" dirty="0">
              <a:solidFill>
                <a:srgbClr val="FF0000"/>
              </a:solidFill>
              <a:latin typeface="Calibri" panose="020F0502020204030204" pitchFamily="34" charset="0"/>
              <a:ea typeface="黑体" panose="02010609060101010101" pitchFamily="49" charset="-122"/>
              <a:cs typeface="Calibri" panose="020F0502020204030204" pitchFamily="34" charset="0"/>
            </a:endParaRPr>
          </a:p>
        </p:txBody>
      </p:sp>
      <p:sp>
        <p:nvSpPr>
          <p:cNvPr id="11" name="箭头: 右 10">
            <a:extLst>
              <a:ext uri="{FF2B5EF4-FFF2-40B4-BE49-F238E27FC236}">
                <a16:creationId xmlns:a16="http://schemas.microsoft.com/office/drawing/2014/main" id="{6430761D-4333-4D65-992C-DBA74A62DC7C}"/>
              </a:ext>
            </a:extLst>
          </p:cNvPr>
          <p:cNvSpPr/>
          <p:nvPr/>
        </p:nvSpPr>
        <p:spPr>
          <a:xfrm>
            <a:off x="5611741" y="1966367"/>
            <a:ext cx="721894" cy="1498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0000"/>
              </a:highlight>
            </a:endParaRPr>
          </a:p>
        </p:txBody>
      </p:sp>
      <p:sp>
        <p:nvSpPr>
          <p:cNvPr id="12" name="TextBox 7">
            <a:extLst>
              <a:ext uri="{FF2B5EF4-FFF2-40B4-BE49-F238E27FC236}">
                <a16:creationId xmlns:a16="http://schemas.microsoft.com/office/drawing/2014/main" id="{E0EC3DF2-6349-4B6B-9EA7-A73B20C550C7}"/>
              </a:ext>
            </a:extLst>
          </p:cNvPr>
          <p:cNvSpPr txBox="1"/>
          <p:nvPr/>
        </p:nvSpPr>
        <p:spPr>
          <a:xfrm>
            <a:off x="6328601" y="1691937"/>
            <a:ext cx="1862486" cy="612925"/>
          </a:xfrm>
          <a:prstGeom prst="rect">
            <a:avLst/>
          </a:prstGeom>
          <a:noFill/>
        </p:spPr>
        <p:txBody>
          <a:bodyPr wrap="square" rtlCol="0">
            <a:spAutoFit/>
          </a:bodyPr>
          <a:lstStyle/>
          <a:p>
            <a:pPr algn="ctr">
              <a:lnSpc>
                <a:spcPts val="4500"/>
              </a:lnSpc>
            </a:pPr>
            <a:r>
              <a:rPr lang="zh-CN" altLang="en-US" sz="2800" dirty="0">
                <a:solidFill>
                  <a:srgbClr val="FF0000"/>
                </a:solidFill>
                <a:latin typeface="Calibri" panose="020F0502020204030204" pitchFamily="34" charset="0"/>
                <a:ea typeface="黑体" panose="02010609060101010101" pitchFamily="49" charset="-122"/>
                <a:cs typeface="Calibri" panose="020F0502020204030204" pitchFamily="34" charset="0"/>
              </a:rPr>
              <a:t>通信技术</a:t>
            </a:r>
            <a:endParaRPr lang="zh-CN" altLang="zh-CN" sz="2800" dirty="0">
              <a:solidFill>
                <a:srgbClr val="FF0000"/>
              </a:solidFill>
              <a:latin typeface="Calibri" panose="020F0502020204030204" pitchFamily="34" charset="0"/>
              <a:ea typeface="黑体" panose="02010609060101010101" pitchFamily="49" charset="-122"/>
              <a:cs typeface="Calibri" panose="020F0502020204030204" pitchFamily="34" charset="0"/>
            </a:endParaRPr>
          </a:p>
        </p:txBody>
      </p:sp>
      <p:sp>
        <p:nvSpPr>
          <p:cNvPr id="13" name="TextBox 7">
            <a:extLst>
              <a:ext uri="{FF2B5EF4-FFF2-40B4-BE49-F238E27FC236}">
                <a16:creationId xmlns:a16="http://schemas.microsoft.com/office/drawing/2014/main" id="{A4098FDE-915D-4566-8C68-8101B0423E0F}"/>
              </a:ext>
            </a:extLst>
          </p:cNvPr>
          <p:cNvSpPr txBox="1"/>
          <p:nvPr/>
        </p:nvSpPr>
        <p:spPr>
          <a:xfrm>
            <a:off x="585295" y="2301513"/>
            <a:ext cx="8671824" cy="1767087"/>
          </a:xfrm>
          <a:prstGeom prst="rect">
            <a:avLst/>
          </a:prstGeom>
          <a:noFill/>
        </p:spPr>
        <p:txBody>
          <a:bodyPr wrap="square" rtlCol="0">
            <a:spAutoFit/>
          </a:bodyPr>
          <a:lstStyle/>
          <a:p>
            <a:pPr marL="457200" indent="-457200">
              <a:lnSpc>
                <a:spcPts val="4500"/>
              </a:lnSpc>
              <a:buClr>
                <a:srgbClr val="000099"/>
              </a:buClr>
              <a:buFont typeface="Wingdings" panose="05000000000000000000" pitchFamily="2" charset="2"/>
              <a:buChar char="Ø"/>
            </a:pPr>
            <a:r>
              <a:rPr lang="en-US" altLang="zh-CN" sz="2800" dirty="0">
                <a:latin typeface="Calibri" panose="020F0502020204030204" pitchFamily="34" charset="0"/>
                <a:ea typeface="黑体" panose="02010609060101010101" pitchFamily="49" charset="-122"/>
                <a:cs typeface="Calibri" panose="020F0502020204030204" pitchFamily="34" charset="0"/>
              </a:rPr>
              <a:t>1966</a:t>
            </a:r>
            <a:r>
              <a:rPr lang="zh-CN" altLang="en-US" sz="2800" dirty="0">
                <a:latin typeface="Calibri" panose="020F0502020204030204" pitchFamily="34" charset="0"/>
                <a:ea typeface="黑体" panose="02010609060101010101" pitchFamily="49" charset="-122"/>
                <a:cs typeface="Calibri" panose="020F0502020204030204" pitchFamily="34" charset="0"/>
              </a:rPr>
              <a:t>年高锟博士（</a:t>
            </a:r>
            <a:r>
              <a:rPr lang="en-US" altLang="zh-CN" sz="2800" dirty="0" err="1">
                <a:latin typeface="Calibri" panose="020F0502020204030204" pitchFamily="34" charset="0"/>
                <a:ea typeface="黑体" panose="02010609060101010101" pitchFamily="49" charset="-122"/>
                <a:cs typeface="Calibri" panose="020F0502020204030204" pitchFamily="34" charset="0"/>
              </a:rPr>
              <a:t>K.C.Kao</a:t>
            </a:r>
            <a:r>
              <a:rPr lang="zh-CN" altLang="en-US" sz="2800" dirty="0">
                <a:latin typeface="Calibri" panose="020F0502020204030204" pitchFamily="34" charset="0"/>
                <a:ea typeface="黑体" panose="02010609060101010101" pitchFamily="49" charset="-122"/>
                <a:cs typeface="Calibri" panose="020F0502020204030204" pitchFamily="34" charset="0"/>
              </a:rPr>
              <a:t>）发表论文从理论上分析证明了用光纤作为传输媒体以实现光通信的可能性，并预言了制造通信用的超低耗光纤的可能性。</a:t>
            </a:r>
            <a:endParaRPr lang="zh-CN" altLang="zh-CN" sz="2800" dirty="0">
              <a:latin typeface="Calibri" panose="020F0502020204030204" pitchFamily="34" charset="0"/>
              <a:ea typeface="黑体" panose="02010609060101010101" pitchFamily="49" charset="-122"/>
              <a:cs typeface="Calibri" panose="020F0502020204030204" pitchFamily="34" charset="0"/>
            </a:endParaRPr>
          </a:p>
        </p:txBody>
      </p:sp>
      <p:sp>
        <p:nvSpPr>
          <p:cNvPr id="14" name="TextBox 7">
            <a:extLst>
              <a:ext uri="{FF2B5EF4-FFF2-40B4-BE49-F238E27FC236}">
                <a16:creationId xmlns:a16="http://schemas.microsoft.com/office/drawing/2014/main" id="{82391D9D-C528-494E-8052-D88451BC42D2}"/>
              </a:ext>
            </a:extLst>
          </p:cNvPr>
          <p:cNvSpPr txBox="1"/>
          <p:nvPr/>
        </p:nvSpPr>
        <p:spPr>
          <a:xfrm>
            <a:off x="585303" y="4181125"/>
            <a:ext cx="8879305" cy="1190006"/>
          </a:xfrm>
          <a:prstGeom prst="rect">
            <a:avLst/>
          </a:prstGeom>
          <a:noFill/>
        </p:spPr>
        <p:txBody>
          <a:bodyPr wrap="square" rtlCol="0">
            <a:spAutoFit/>
          </a:bodyPr>
          <a:lstStyle/>
          <a:p>
            <a:pPr marL="457200" indent="-457200">
              <a:lnSpc>
                <a:spcPts val="4500"/>
              </a:lnSpc>
              <a:buFont typeface="Wingdings" panose="05000000000000000000" pitchFamily="2" charset="2"/>
              <a:buChar char="Ø"/>
            </a:pPr>
            <a:r>
              <a:rPr lang="en-US" altLang="zh-CN" sz="2800" dirty="0">
                <a:solidFill>
                  <a:srgbClr val="000099"/>
                </a:solidFill>
                <a:latin typeface="Calibri" panose="020F0502020204030204" pitchFamily="34" charset="0"/>
                <a:ea typeface="黑体" panose="02010609060101010101" pitchFamily="49" charset="-122"/>
                <a:cs typeface="Calibri" panose="020F0502020204030204" pitchFamily="34" charset="0"/>
              </a:rPr>
              <a:t>1970</a:t>
            </a:r>
            <a:r>
              <a:rPr lang="zh-CN" altLang="en-US" sz="2800" dirty="0">
                <a:solidFill>
                  <a:srgbClr val="000099"/>
                </a:solidFill>
                <a:latin typeface="Calibri" panose="020F0502020204030204" pitchFamily="34" charset="0"/>
                <a:ea typeface="黑体" panose="02010609060101010101" pitchFamily="49" charset="-122"/>
                <a:cs typeface="Calibri" panose="020F0502020204030204" pitchFamily="34" charset="0"/>
              </a:rPr>
              <a:t>年美国康宁公司成功研制传输损耗只有</a:t>
            </a:r>
            <a:r>
              <a:rPr lang="en-US" altLang="zh-CN" sz="2800" dirty="0">
                <a:solidFill>
                  <a:srgbClr val="000099"/>
                </a:solidFill>
                <a:latin typeface="Calibri" panose="020F0502020204030204" pitchFamily="34" charset="0"/>
                <a:ea typeface="黑体" panose="02010609060101010101" pitchFamily="49" charset="-122"/>
                <a:cs typeface="Calibri" panose="020F0502020204030204" pitchFamily="34" charset="0"/>
              </a:rPr>
              <a:t>20dB/km</a:t>
            </a:r>
            <a:r>
              <a:rPr lang="zh-CN" altLang="en-US" sz="2800" dirty="0">
                <a:solidFill>
                  <a:srgbClr val="000099"/>
                </a:solidFill>
                <a:latin typeface="Calibri" panose="020F0502020204030204" pitchFamily="34" charset="0"/>
                <a:ea typeface="黑体" panose="02010609060101010101" pitchFamily="49" charset="-122"/>
                <a:cs typeface="Calibri" panose="020F0502020204030204" pitchFamily="34" charset="0"/>
              </a:rPr>
              <a:t>的实用的石英光纤。该年被称为光通信元年。</a:t>
            </a:r>
            <a:endParaRPr lang="zh-CN" altLang="zh-CN" sz="2800" dirty="0">
              <a:latin typeface="Calibri" panose="020F0502020204030204" pitchFamily="34" charset="0"/>
              <a:ea typeface="黑体" panose="02010609060101010101" pitchFamily="49" charset="-122"/>
              <a:cs typeface="Calibri" panose="020F0502020204030204" pitchFamily="34" charset="0"/>
            </a:endParaRPr>
          </a:p>
        </p:txBody>
      </p:sp>
      <p:sp>
        <p:nvSpPr>
          <p:cNvPr id="15" name="TextBox 7">
            <a:extLst>
              <a:ext uri="{FF2B5EF4-FFF2-40B4-BE49-F238E27FC236}">
                <a16:creationId xmlns:a16="http://schemas.microsoft.com/office/drawing/2014/main" id="{06612CFF-FBA9-40E1-9D97-F06BA6F885CE}"/>
              </a:ext>
            </a:extLst>
          </p:cNvPr>
          <p:cNvSpPr txBox="1"/>
          <p:nvPr/>
        </p:nvSpPr>
        <p:spPr>
          <a:xfrm>
            <a:off x="586871" y="5370476"/>
            <a:ext cx="8879305" cy="1190006"/>
          </a:xfrm>
          <a:prstGeom prst="rect">
            <a:avLst/>
          </a:prstGeom>
          <a:noFill/>
        </p:spPr>
        <p:txBody>
          <a:bodyPr wrap="square" rtlCol="0">
            <a:spAutoFit/>
          </a:bodyPr>
          <a:lstStyle/>
          <a:p>
            <a:pPr marL="457200" indent="-457200">
              <a:lnSpc>
                <a:spcPts val="4500"/>
              </a:lnSpc>
              <a:buClr>
                <a:srgbClr val="000099"/>
              </a:buClr>
              <a:buFont typeface="Wingdings" panose="05000000000000000000" pitchFamily="2" charset="2"/>
              <a:buChar char="Ø"/>
            </a:pPr>
            <a:r>
              <a:rPr lang="en-US" altLang="zh-CN" sz="2800" dirty="0">
                <a:latin typeface="Calibri" panose="020F0502020204030204" pitchFamily="34" charset="0"/>
                <a:ea typeface="黑体" panose="02010609060101010101" pitchFamily="49" charset="-122"/>
                <a:cs typeface="Calibri" panose="020F0502020204030204" pitchFamily="34" charset="0"/>
              </a:rPr>
              <a:t>1990</a:t>
            </a:r>
            <a:r>
              <a:rPr lang="zh-CN" altLang="en-US" sz="2800" dirty="0">
                <a:latin typeface="Calibri" panose="020F0502020204030204" pitchFamily="34" charset="0"/>
                <a:ea typeface="黑体" panose="02010609060101010101" pitchFamily="49" charset="-122"/>
                <a:cs typeface="Calibri" panose="020F0502020204030204" pitchFamily="34" charset="0"/>
              </a:rPr>
              <a:t>年传输损耗降低至</a:t>
            </a:r>
            <a:r>
              <a:rPr lang="en-US" altLang="zh-CN" sz="2800" dirty="0">
                <a:latin typeface="Calibri" panose="020F0502020204030204" pitchFamily="34" charset="0"/>
                <a:ea typeface="黑体" panose="02010609060101010101" pitchFamily="49" charset="-122"/>
                <a:cs typeface="Calibri" panose="020F0502020204030204" pitchFamily="34" charset="0"/>
              </a:rPr>
              <a:t>0.14dB/km</a:t>
            </a:r>
            <a:r>
              <a:rPr lang="zh-CN" altLang="en-US" sz="2800" dirty="0">
                <a:latin typeface="Calibri" panose="020F0502020204030204" pitchFamily="34" charset="0"/>
                <a:ea typeface="黑体" panose="02010609060101010101" pitchFamily="49" charset="-122"/>
                <a:cs typeface="Calibri" panose="020F0502020204030204" pitchFamily="34" charset="0"/>
              </a:rPr>
              <a:t>，已经接近石英光纤的理论衰耗极限值</a:t>
            </a:r>
            <a:r>
              <a:rPr lang="en-US" altLang="zh-CN" sz="2800" dirty="0">
                <a:latin typeface="Calibri" panose="020F0502020204030204" pitchFamily="34" charset="0"/>
                <a:ea typeface="黑体" panose="02010609060101010101" pitchFamily="49" charset="-122"/>
                <a:cs typeface="Calibri" panose="020F0502020204030204" pitchFamily="34" charset="0"/>
              </a:rPr>
              <a:t>0.1dB/km</a:t>
            </a:r>
            <a:r>
              <a:rPr lang="zh-CN" altLang="en-US" sz="2800" dirty="0">
                <a:latin typeface="Calibri" panose="020F0502020204030204" pitchFamily="34" charset="0"/>
                <a:ea typeface="黑体" panose="02010609060101010101" pitchFamily="49" charset="-122"/>
                <a:cs typeface="Calibri" panose="020F0502020204030204" pitchFamily="34" charset="0"/>
              </a:rPr>
              <a:t>。</a:t>
            </a:r>
            <a:endParaRPr lang="zh-CN" altLang="zh-CN" sz="2800" dirty="0">
              <a:latin typeface="Calibri" panose="020F0502020204030204" pitchFamily="34" charset="0"/>
              <a:ea typeface="黑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76488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11" grpId="0" animBg="1"/>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sp>
        <p:nvSpPr>
          <p:cNvPr id="5" name="TextBox 7">
            <a:extLst>
              <a:ext uri="{FF2B5EF4-FFF2-40B4-BE49-F238E27FC236}">
                <a16:creationId xmlns:a16="http://schemas.microsoft.com/office/drawing/2014/main" id="{3077929C-AFD2-430E-8770-61D3259CD843}"/>
              </a:ext>
            </a:extLst>
          </p:cNvPr>
          <p:cNvSpPr txBox="1"/>
          <p:nvPr/>
        </p:nvSpPr>
        <p:spPr>
          <a:xfrm>
            <a:off x="660934" y="1196065"/>
            <a:ext cx="8627446" cy="1190006"/>
          </a:xfrm>
          <a:prstGeom prst="rect">
            <a:avLst/>
          </a:prstGeom>
          <a:noFill/>
        </p:spPr>
        <p:txBody>
          <a:bodyPr wrap="square" rtlCol="0">
            <a:spAutoFit/>
          </a:bodyPr>
          <a:lstStyle/>
          <a:p>
            <a:pPr indent="457200">
              <a:lnSpc>
                <a:spcPts val="4500"/>
              </a:lnSpc>
            </a:pPr>
            <a:r>
              <a:rPr lang="en-US" altLang="zh-CN" sz="2800" dirty="0">
                <a:latin typeface="Calibri" panose="020F0502020204030204" pitchFamily="34" charset="0"/>
                <a:ea typeface="黑体" panose="02010609060101010101" pitchFamily="49" charset="-122"/>
                <a:cs typeface="Calibri" panose="020F0502020204030204" pitchFamily="34" charset="0"/>
              </a:rPr>
              <a:t>2009</a:t>
            </a:r>
            <a:r>
              <a:rPr lang="zh-CN" altLang="en-US" sz="2800" dirty="0">
                <a:latin typeface="Calibri" panose="020F0502020204030204" pitchFamily="34" charset="0"/>
                <a:ea typeface="黑体" panose="02010609060101010101" pitchFamily="49" charset="-122"/>
                <a:cs typeface="Calibri" panose="020F0502020204030204" pitchFamily="34" charset="0"/>
              </a:rPr>
              <a:t>年高锟博士由于“在光学通信领域光在光纤中传输方面所取得的开创性成就”获得诺贝尔物理学奖。</a:t>
            </a:r>
            <a:endParaRPr lang="zh-CN" altLang="zh-CN" sz="2800" dirty="0">
              <a:latin typeface="Calibri" panose="020F0502020204030204" pitchFamily="34" charset="0"/>
              <a:ea typeface="黑体" panose="02010609060101010101" pitchFamily="49" charset="-122"/>
              <a:cs typeface="Calibri" panose="020F0502020204030204" pitchFamily="34" charset="0"/>
            </a:endParaRPr>
          </a:p>
        </p:txBody>
      </p:sp>
      <p:pic>
        <p:nvPicPr>
          <p:cNvPr id="2" name="图片 1">
            <a:extLst>
              <a:ext uri="{FF2B5EF4-FFF2-40B4-BE49-F238E27FC236}">
                <a16:creationId xmlns:a16="http://schemas.microsoft.com/office/drawing/2014/main" id="{77FE775D-E264-4873-BAF3-DED01B35BACE}"/>
              </a:ext>
            </a:extLst>
          </p:cNvPr>
          <p:cNvPicPr>
            <a:picLocks noChangeAspect="1"/>
          </p:cNvPicPr>
          <p:nvPr/>
        </p:nvPicPr>
        <p:blipFill rotWithShape="1">
          <a:blip r:embed="rId4"/>
          <a:srcRect l="36163" t="34153" r="25244" b="22484"/>
          <a:stretch/>
        </p:blipFill>
        <p:spPr>
          <a:xfrm>
            <a:off x="1999707" y="2546439"/>
            <a:ext cx="6098679" cy="3854361"/>
          </a:xfrm>
          <a:prstGeom prst="rect">
            <a:avLst/>
          </a:prstGeom>
        </p:spPr>
      </p:pic>
    </p:spTree>
    <p:extLst>
      <p:ext uri="{BB962C8B-B14F-4D97-AF65-F5344CB8AC3E}">
        <p14:creationId xmlns:p14="http://schemas.microsoft.com/office/powerpoint/2010/main" val="19725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3479"/>
          <a:stretch/>
        </p:blipFill>
        <p:spPr>
          <a:xfrm>
            <a:off x="139920" y="-1"/>
            <a:ext cx="1073020" cy="1035697"/>
          </a:xfrm>
          <a:prstGeom prst="rect">
            <a:avLst/>
          </a:prstGeom>
        </p:spPr>
      </p:pic>
      <p:sp>
        <p:nvSpPr>
          <p:cNvPr id="9" name="矩形 10">
            <a:extLst>
              <a:ext uri="{FF2B5EF4-FFF2-40B4-BE49-F238E27FC236}">
                <a16:creationId xmlns:a16="http://schemas.microsoft.com/office/drawing/2014/main" id="{2B5DBD4F-35A3-48AE-96A0-0429E10608C6}"/>
              </a:ext>
            </a:extLst>
          </p:cNvPr>
          <p:cNvSpPr>
            <a:spLocks noChangeArrowheads="1"/>
          </p:cNvSpPr>
          <p:nvPr/>
        </p:nvSpPr>
        <p:spPr bwMode="auto">
          <a:xfrm>
            <a:off x="1470316" y="163233"/>
            <a:ext cx="84309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dirty="0">
                <a:solidFill>
                  <a:srgbClr val="990000"/>
                </a:solidFill>
                <a:ea typeface="黑体" pitchFamily="49" charset="-122"/>
              </a:rPr>
              <a:t>光纤传感器</a:t>
            </a:r>
            <a:endParaRPr lang="zh-CN" altLang="en-US" sz="3600" dirty="0">
              <a:solidFill>
                <a:srgbClr val="990000"/>
              </a:solidFill>
            </a:endParaRPr>
          </a:p>
        </p:txBody>
      </p:sp>
      <p:sp>
        <p:nvSpPr>
          <p:cNvPr id="10" name="矩形 9">
            <a:extLst>
              <a:ext uri="{FF2B5EF4-FFF2-40B4-BE49-F238E27FC236}">
                <a16:creationId xmlns:a16="http://schemas.microsoft.com/office/drawing/2014/main" id="{F787C9AB-0E31-4B86-A084-D9026AE029E4}"/>
              </a:ext>
            </a:extLst>
          </p:cNvPr>
          <p:cNvSpPr/>
          <p:nvPr/>
        </p:nvSpPr>
        <p:spPr>
          <a:xfrm>
            <a:off x="0" y="6537960"/>
            <a:ext cx="9901237" cy="33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i="1" dirty="0">
                <a:solidFill>
                  <a:srgbClr val="006600"/>
                </a:solidFill>
              </a:rPr>
              <a:t>光纤传感器</a:t>
            </a:r>
          </a:p>
        </p:txBody>
      </p:sp>
      <p:pic>
        <p:nvPicPr>
          <p:cNvPr id="2" name="图片 1">
            <a:extLst>
              <a:ext uri="{FF2B5EF4-FFF2-40B4-BE49-F238E27FC236}">
                <a16:creationId xmlns:a16="http://schemas.microsoft.com/office/drawing/2014/main" id="{72DB6C75-4FF3-40AD-A1D9-414671322C38}"/>
              </a:ext>
            </a:extLst>
          </p:cNvPr>
          <p:cNvPicPr>
            <a:picLocks noChangeAspect="1"/>
          </p:cNvPicPr>
          <p:nvPr/>
        </p:nvPicPr>
        <p:blipFill rotWithShape="1">
          <a:blip r:embed="rId4"/>
          <a:srcRect l="28678" t="25935" r="13091" b="18935"/>
          <a:stretch/>
        </p:blipFill>
        <p:spPr>
          <a:xfrm>
            <a:off x="754581" y="1315619"/>
            <a:ext cx="8538014" cy="4546957"/>
          </a:xfrm>
          <a:prstGeom prst="rect">
            <a:avLst/>
          </a:prstGeom>
        </p:spPr>
      </p:pic>
    </p:spTree>
    <p:extLst>
      <p:ext uri="{BB962C8B-B14F-4D97-AF65-F5344CB8AC3E}">
        <p14:creationId xmlns:p14="http://schemas.microsoft.com/office/powerpoint/2010/main" val="2585160370"/>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AAAAA"/>
            </a:gs>
            <a:gs pos="100000">
              <a:srgbClr val="FFFFFF"/>
            </a:gs>
          </a:gsLst>
          <a:lin ang="5400000" scaled="1"/>
        </a:gradFill>
        <a:ln>
          <a:noFill/>
        </a:ln>
        <a:effectLst>
          <a:outerShdw dist="45791" dir="3378596" algn="ctr" rotWithShape="0">
            <a:srgbClr val="4D4D4D">
              <a:alpha val="80000"/>
            </a:srgbClr>
          </a:outerShdw>
        </a:effectLst>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gradFill rotWithShape="0">
          <a:gsLst>
            <a:gs pos="0">
              <a:srgbClr val="AAAAAA"/>
            </a:gs>
            <a:gs pos="100000">
              <a:srgbClr val="FFFFFF"/>
            </a:gs>
          </a:gsLst>
          <a:lin ang="5400000" scaled="1"/>
        </a:gradFill>
        <a:ln>
          <a:noFill/>
        </a:ln>
        <a:effectLst>
          <a:outerShdw dist="45791" dir="3378596" algn="ctr" rotWithShape="0">
            <a:srgbClr val="4D4D4D">
              <a:alpha val="80000"/>
            </a:srgbClr>
          </a:outerShdw>
        </a:effectLst>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通用_蓝">
  <a:themeElements>
    <a:clrScheme name="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通用_蓝">
      <a:majorFont>
        <a:latin typeface="Arial"/>
        <a:ea typeface="隶书"/>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通用_蓝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通用_蓝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通用_蓝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通用_蓝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通用_蓝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通用_蓝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通用_蓝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通用_蓝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通用_蓝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通用_蓝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通用_蓝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通用_蓝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通用_蓝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7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40784</TotalTime>
  <Words>259</Words>
  <Application>Microsoft Office PowerPoint</Application>
  <PresentationFormat>自定义</PresentationFormat>
  <Paragraphs>70</Paragraphs>
  <Slides>20</Slides>
  <Notes>19</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0</vt:i4>
      </vt:variant>
      <vt:variant>
        <vt:lpstr>幻灯片标题</vt:lpstr>
      </vt:variant>
      <vt:variant>
        <vt:i4>20</vt:i4>
      </vt:variant>
    </vt:vector>
  </HeadingPairs>
  <TitlesOfParts>
    <vt:vector size="31" baseType="lpstr">
      <vt:lpstr>黑体</vt:lpstr>
      <vt:lpstr>华文楷体</vt:lpstr>
      <vt:lpstr>微软雅黑</vt:lpstr>
      <vt:lpstr>Arial</vt:lpstr>
      <vt:lpstr>Calibri</vt:lpstr>
      <vt:lpstr>Times New Roman</vt:lpstr>
      <vt:lpstr>Verdana</vt:lpstr>
      <vt:lpstr>Wingdings</vt:lpstr>
      <vt:lpstr>Office 主题​​</vt:lpstr>
      <vt:lpstr>3_通用_蓝</vt:lpstr>
      <vt:lpstr>17_默认设计模板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pepc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dylan</dc:creator>
  <cp:lastModifiedBy>刘 爽</cp:lastModifiedBy>
  <cp:revision>3762</cp:revision>
  <cp:lastPrinted>2411-12-30T00:00:00Z</cp:lastPrinted>
  <dcterms:created xsi:type="dcterms:W3CDTF">2004-09-06T08:36:00Z</dcterms:created>
  <dcterms:modified xsi:type="dcterms:W3CDTF">2019-12-14T10:40:51Z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